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9" r:id="rId1"/>
  </p:sldMasterIdLst>
  <p:notesMasterIdLst>
    <p:notesMasterId r:id="rId36"/>
  </p:notesMasterIdLst>
  <p:handoutMasterIdLst>
    <p:handoutMasterId r:id="rId37"/>
  </p:handoutMasterIdLst>
  <p:sldIdLst>
    <p:sldId id="256" r:id="rId2"/>
    <p:sldId id="324" r:id="rId3"/>
    <p:sldId id="356" r:id="rId4"/>
    <p:sldId id="325" r:id="rId5"/>
    <p:sldId id="326" r:id="rId6"/>
    <p:sldId id="327" r:id="rId7"/>
    <p:sldId id="328" r:id="rId8"/>
    <p:sldId id="329" r:id="rId9"/>
    <p:sldId id="358" r:id="rId10"/>
    <p:sldId id="330" r:id="rId11"/>
    <p:sldId id="331" r:id="rId12"/>
    <p:sldId id="332" r:id="rId13"/>
    <p:sldId id="333" r:id="rId14"/>
    <p:sldId id="334" r:id="rId15"/>
    <p:sldId id="335" r:id="rId16"/>
    <p:sldId id="336" r:id="rId17"/>
    <p:sldId id="337" r:id="rId18"/>
    <p:sldId id="338" r:id="rId19"/>
    <p:sldId id="339" r:id="rId20"/>
    <p:sldId id="340" r:id="rId21"/>
    <p:sldId id="342" r:id="rId22"/>
    <p:sldId id="343" r:id="rId23"/>
    <p:sldId id="344" r:id="rId24"/>
    <p:sldId id="345" r:id="rId25"/>
    <p:sldId id="346" r:id="rId26"/>
    <p:sldId id="347" r:id="rId27"/>
    <p:sldId id="348" r:id="rId28"/>
    <p:sldId id="349" r:id="rId29"/>
    <p:sldId id="350" r:id="rId30"/>
    <p:sldId id="351" r:id="rId31"/>
    <p:sldId id="352" r:id="rId32"/>
    <p:sldId id="353" r:id="rId33"/>
    <p:sldId id="354" r:id="rId34"/>
    <p:sldId id="355" r:id="rId35"/>
  </p:sldIdLst>
  <p:sldSz cx="9144000" cy="6858000" type="screen4x3"/>
  <p:notesSz cx="7010400" cy="9296400"/>
  <p:defaultTextStyle>
    <a:defPPr>
      <a:defRPr lang="en-US"/>
    </a:defPPr>
    <a:lvl1pPr algn="l" rtl="0" eaLnBrk="0" fontAlgn="base" hangingPunct="0">
      <a:spcBef>
        <a:spcPct val="0"/>
      </a:spcBef>
      <a:spcAft>
        <a:spcPct val="0"/>
      </a:spcAft>
      <a:defRPr sz="2400" kern="1200">
        <a:solidFill>
          <a:schemeClr val="tx1"/>
        </a:solidFill>
        <a:latin typeface="Times New Roman"/>
        <a:ea typeface="+mn-ea"/>
        <a:cs typeface="+mn-cs"/>
      </a:defRPr>
    </a:lvl1pPr>
    <a:lvl2pPr marL="457200" algn="l" rtl="0" eaLnBrk="0" fontAlgn="base" hangingPunct="0">
      <a:spcBef>
        <a:spcPct val="0"/>
      </a:spcBef>
      <a:spcAft>
        <a:spcPct val="0"/>
      </a:spcAft>
      <a:defRPr sz="2400" kern="1200">
        <a:solidFill>
          <a:schemeClr val="tx1"/>
        </a:solidFill>
        <a:latin typeface="Times New Roman"/>
        <a:ea typeface="+mn-ea"/>
        <a:cs typeface="+mn-cs"/>
      </a:defRPr>
    </a:lvl2pPr>
    <a:lvl3pPr marL="914400" algn="l" rtl="0" eaLnBrk="0" fontAlgn="base" hangingPunct="0">
      <a:spcBef>
        <a:spcPct val="0"/>
      </a:spcBef>
      <a:spcAft>
        <a:spcPct val="0"/>
      </a:spcAft>
      <a:defRPr sz="2400" kern="1200">
        <a:solidFill>
          <a:schemeClr val="tx1"/>
        </a:solidFill>
        <a:latin typeface="Times New Roman"/>
        <a:ea typeface="+mn-ea"/>
        <a:cs typeface="+mn-cs"/>
      </a:defRPr>
    </a:lvl3pPr>
    <a:lvl4pPr marL="1371600" algn="l" rtl="0" eaLnBrk="0" fontAlgn="base" hangingPunct="0">
      <a:spcBef>
        <a:spcPct val="0"/>
      </a:spcBef>
      <a:spcAft>
        <a:spcPct val="0"/>
      </a:spcAft>
      <a:defRPr sz="2400" kern="1200">
        <a:solidFill>
          <a:schemeClr val="tx1"/>
        </a:solidFill>
        <a:latin typeface="Times New Roman"/>
        <a:ea typeface="+mn-ea"/>
        <a:cs typeface="+mn-cs"/>
      </a:defRPr>
    </a:lvl4pPr>
    <a:lvl5pPr marL="1828800" algn="l" rtl="0" eaLnBrk="0" fontAlgn="base" hangingPunct="0">
      <a:spcBef>
        <a:spcPct val="0"/>
      </a:spcBef>
      <a:spcAft>
        <a:spcPct val="0"/>
      </a:spcAft>
      <a:defRPr sz="2400" kern="1200">
        <a:solidFill>
          <a:schemeClr val="tx1"/>
        </a:solidFill>
        <a:latin typeface="Times New Roman"/>
        <a:ea typeface="+mn-ea"/>
        <a:cs typeface="+mn-cs"/>
      </a:defRPr>
    </a:lvl5pPr>
    <a:lvl6pPr marL="2286000" algn="l" defTabSz="914400" rtl="0" eaLnBrk="1" latinLnBrk="0" hangingPunct="1">
      <a:defRPr sz="2400" kern="1200">
        <a:solidFill>
          <a:schemeClr val="tx1"/>
        </a:solidFill>
        <a:latin typeface="Times New Roman"/>
        <a:ea typeface="+mn-ea"/>
        <a:cs typeface="+mn-cs"/>
      </a:defRPr>
    </a:lvl6pPr>
    <a:lvl7pPr marL="2743200" algn="l" defTabSz="914400" rtl="0" eaLnBrk="1" latinLnBrk="0" hangingPunct="1">
      <a:defRPr sz="2400" kern="1200">
        <a:solidFill>
          <a:schemeClr val="tx1"/>
        </a:solidFill>
        <a:latin typeface="Times New Roman"/>
        <a:ea typeface="+mn-ea"/>
        <a:cs typeface="+mn-cs"/>
      </a:defRPr>
    </a:lvl7pPr>
    <a:lvl8pPr marL="3200400" algn="l" defTabSz="914400" rtl="0" eaLnBrk="1" latinLnBrk="0" hangingPunct="1">
      <a:defRPr sz="2400" kern="1200">
        <a:solidFill>
          <a:schemeClr val="tx1"/>
        </a:solidFill>
        <a:latin typeface="Times New Roman"/>
        <a:ea typeface="+mn-ea"/>
        <a:cs typeface="+mn-cs"/>
      </a:defRPr>
    </a:lvl8pPr>
    <a:lvl9pPr marL="3657600" algn="l" defTabSz="914400" rtl="0" eaLnBrk="1" latinLnBrk="0" hangingPunct="1">
      <a:defRPr sz="2400" kern="1200">
        <a:solidFill>
          <a:schemeClr val="tx1"/>
        </a:solidFill>
        <a:latin typeface="Times New Roman"/>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a:srgbClr val="20396D"/>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370" autoAdjust="0"/>
    <p:restoredTop sz="86433" autoAdjust="0"/>
  </p:normalViewPr>
  <p:slideViewPr>
    <p:cSldViewPr>
      <p:cViewPr varScale="1">
        <p:scale>
          <a:sx n="95" d="100"/>
          <a:sy n="95" d="100"/>
        </p:scale>
        <p:origin x="1584"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0" name="Rectangle 2"/>
          <p:cNvSpPr>
            <a:spLocks noGrp="1" noChangeArrowheads="1"/>
          </p:cNvSpPr>
          <p:nvPr>
            <p:ph type="hdr" sz="quarter"/>
          </p:nvPr>
        </p:nvSpPr>
        <p:spPr bwMode="auto">
          <a:xfrm>
            <a:off x="0" y="0"/>
            <a:ext cx="3037840" cy="464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7" tIns="46589" rIns="93177" bIns="46589" numCol="1" anchor="t" anchorCtr="0" compatLnSpc="1">
            <a:prstTxWarp prst="textNoShape">
              <a:avLst/>
            </a:prstTxWarp>
          </a:bodyPr>
          <a:lstStyle>
            <a:lvl1pPr>
              <a:defRPr sz="1200"/>
            </a:lvl1pPr>
          </a:lstStyle>
          <a:p>
            <a:pPr>
              <a:defRPr/>
            </a:pPr>
            <a:endParaRPr lang="en-US"/>
          </a:p>
        </p:txBody>
      </p:sp>
      <p:sp>
        <p:nvSpPr>
          <p:cNvPr id="27651" name="Rectangle 3"/>
          <p:cNvSpPr>
            <a:spLocks noGrp="1" noChangeArrowheads="1"/>
          </p:cNvSpPr>
          <p:nvPr>
            <p:ph type="dt" sz="quarter" idx="1"/>
          </p:nvPr>
        </p:nvSpPr>
        <p:spPr bwMode="auto">
          <a:xfrm>
            <a:off x="3970938" y="0"/>
            <a:ext cx="3037840" cy="464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7" tIns="46589" rIns="93177" bIns="46589" numCol="1" anchor="t" anchorCtr="0" compatLnSpc="1">
            <a:prstTxWarp prst="textNoShape">
              <a:avLst/>
            </a:prstTxWarp>
          </a:bodyPr>
          <a:lstStyle>
            <a:lvl1pPr algn="r">
              <a:defRPr sz="1200"/>
            </a:lvl1pPr>
          </a:lstStyle>
          <a:p>
            <a:pPr>
              <a:defRPr/>
            </a:pPr>
            <a:fld id="{94633A84-D730-4DB1-B585-7559B92CE5D8}" type="datetimeFigureOut">
              <a:rPr lang="en-US"/>
              <a:pPr>
                <a:defRPr/>
              </a:pPr>
              <a:t>3/23/2021</a:t>
            </a:fld>
            <a:endParaRPr lang="en-US"/>
          </a:p>
        </p:txBody>
      </p:sp>
      <p:sp>
        <p:nvSpPr>
          <p:cNvPr id="27652" name="Rectangle 4"/>
          <p:cNvSpPr>
            <a:spLocks noGrp="1" noChangeArrowheads="1"/>
          </p:cNvSpPr>
          <p:nvPr>
            <p:ph type="ftr" sz="quarter" idx="2"/>
          </p:nvPr>
        </p:nvSpPr>
        <p:spPr bwMode="auto">
          <a:xfrm>
            <a:off x="0" y="8829967"/>
            <a:ext cx="3037840" cy="464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7" tIns="46589" rIns="93177" bIns="46589" numCol="1" anchor="b" anchorCtr="0" compatLnSpc="1">
            <a:prstTxWarp prst="textNoShape">
              <a:avLst/>
            </a:prstTxWarp>
          </a:bodyPr>
          <a:lstStyle>
            <a:lvl1pPr>
              <a:defRPr sz="1200"/>
            </a:lvl1pPr>
          </a:lstStyle>
          <a:p>
            <a:pPr>
              <a:defRPr/>
            </a:pPr>
            <a:endParaRPr lang="en-US"/>
          </a:p>
        </p:txBody>
      </p:sp>
      <p:sp>
        <p:nvSpPr>
          <p:cNvPr id="27653" name="Rectangle 5"/>
          <p:cNvSpPr>
            <a:spLocks noGrp="1" noChangeArrowheads="1"/>
          </p:cNvSpPr>
          <p:nvPr>
            <p:ph type="sldNum" sz="quarter" idx="3"/>
          </p:nvPr>
        </p:nvSpPr>
        <p:spPr bwMode="auto">
          <a:xfrm>
            <a:off x="3970938" y="8829967"/>
            <a:ext cx="3037840" cy="464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7" tIns="46589" rIns="93177" bIns="46589" numCol="1" anchor="b" anchorCtr="0" compatLnSpc="1">
            <a:prstTxWarp prst="textNoShape">
              <a:avLst/>
            </a:prstTxWarp>
          </a:bodyPr>
          <a:lstStyle>
            <a:lvl1pPr algn="r">
              <a:defRPr sz="1200"/>
            </a:lvl1pPr>
          </a:lstStyle>
          <a:p>
            <a:pPr>
              <a:defRPr/>
            </a:pPr>
            <a:fld id="{1C669EC8-97E7-4C24-A864-1853E75085DC}" type="slidenum">
              <a:rPr lang="en-US"/>
              <a:pPr>
                <a:defRPr/>
              </a:pPr>
              <a:t>‹#›</a:t>
            </a:fld>
            <a:endParaRPr lang="en-US"/>
          </a:p>
        </p:txBody>
      </p:sp>
    </p:spTree>
    <p:extLst>
      <p:ext uri="{BB962C8B-B14F-4D97-AF65-F5344CB8AC3E}">
        <p14:creationId xmlns:p14="http://schemas.microsoft.com/office/powerpoint/2010/main" val="97898575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3250" name="Rectangle 2"/>
          <p:cNvSpPr>
            <a:spLocks noGrp="1" noChangeArrowheads="1"/>
          </p:cNvSpPr>
          <p:nvPr>
            <p:ph type="hdr" sz="quarter"/>
          </p:nvPr>
        </p:nvSpPr>
        <p:spPr bwMode="auto">
          <a:xfrm>
            <a:off x="0" y="0"/>
            <a:ext cx="3037840" cy="464820"/>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defRPr sz="1200">
                <a:latin typeface="Times New Roman" pitchFamily="18" charset="0"/>
              </a:defRPr>
            </a:lvl1pPr>
          </a:lstStyle>
          <a:p>
            <a:pPr>
              <a:defRPr/>
            </a:pPr>
            <a:endParaRPr lang="en-US"/>
          </a:p>
        </p:txBody>
      </p:sp>
      <p:sp>
        <p:nvSpPr>
          <p:cNvPr id="53251" name="Rectangle 3"/>
          <p:cNvSpPr>
            <a:spLocks noGrp="1" noChangeArrowheads="1"/>
          </p:cNvSpPr>
          <p:nvPr>
            <p:ph type="dt" idx="1"/>
          </p:nvPr>
        </p:nvSpPr>
        <p:spPr bwMode="auto">
          <a:xfrm>
            <a:off x="3972560" y="0"/>
            <a:ext cx="3037840" cy="464820"/>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a:defRPr sz="1200">
                <a:latin typeface="Times New Roman" pitchFamily="18" charset="0"/>
              </a:defRPr>
            </a:lvl1pPr>
          </a:lstStyle>
          <a:p>
            <a:pPr>
              <a:defRPr/>
            </a:pPr>
            <a:endParaRPr lang="en-US"/>
          </a:p>
        </p:txBody>
      </p:sp>
      <p:sp>
        <p:nvSpPr>
          <p:cNvPr id="55300"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3" name="Rectangle 5"/>
          <p:cNvSpPr>
            <a:spLocks noGrp="1" noChangeArrowheads="1"/>
          </p:cNvSpPr>
          <p:nvPr>
            <p:ph type="body" sz="quarter" idx="3"/>
          </p:nvPr>
        </p:nvSpPr>
        <p:spPr bwMode="auto">
          <a:xfrm>
            <a:off x="934720" y="4415790"/>
            <a:ext cx="5140960" cy="4183380"/>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3254" name="Rectangle 6"/>
          <p:cNvSpPr>
            <a:spLocks noGrp="1" noChangeArrowheads="1"/>
          </p:cNvSpPr>
          <p:nvPr>
            <p:ph type="ftr" sz="quarter" idx="4"/>
          </p:nvPr>
        </p:nvSpPr>
        <p:spPr bwMode="auto">
          <a:xfrm>
            <a:off x="0" y="8831580"/>
            <a:ext cx="3037840" cy="464820"/>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defRPr sz="1200">
                <a:latin typeface="Times New Roman" pitchFamily="18" charset="0"/>
              </a:defRPr>
            </a:lvl1pPr>
          </a:lstStyle>
          <a:p>
            <a:pPr>
              <a:defRPr/>
            </a:pPr>
            <a:endParaRPr lang="en-US"/>
          </a:p>
        </p:txBody>
      </p:sp>
      <p:sp>
        <p:nvSpPr>
          <p:cNvPr id="53255" name="Rectangle 7"/>
          <p:cNvSpPr>
            <a:spLocks noGrp="1" noChangeArrowheads="1"/>
          </p:cNvSpPr>
          <p:nvPr>
            <p:ph type="sldNum" sz="quarter" idx="5"/>
          </p:nvPr>
        </p:nvSpPr>
        <p:spPr bwMode="auto">
          <a:xfrm>
            <a:off x="3972560" y="8831580"/>
            <a:ext cx="3037840" cy="464820"/>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a:defRPr sz="1200">
                <a:latin typeface="Times New Roman" pitchFamily="18" charset="0"/>
              </a:defRPr>
            </a:lvl1pPr>
          </a:lstStyle>
          <a:p>
            <a:pPr>
              <a:defRPr/>
            </a:pPr>
            <a:fld id="{82C5A2EE-74B4-4329-B2EC-6DFE0575EDC9}" type="slidenum">
              <a:rPr lang="en-US"/>
              <a:pPr>
                <a:defRPr/>
              </a:pPr>
              <a:t>‹#›</a:t>
            </a:fld>
            <a:endParaRPr lang="en-US"/>
          </a:p>
        </p:txBody>
      </p:sp>
    </p:spTree>
    <p:extLst>
      <p:ext uri="{BB962C8B-B14F-4D97-AF65-F5344CB8AC3E}">
        <p14:creationId xmlns:p14="http://schemas.microsoft.com/office/powerpoint/2010/main" val="2392455609"/>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apter number Layout">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685800" y="1143000"/>
            <a:ext cx="7772400" cy="553998"/>
          </a:xfrm>
        </p:spPr>
        <p:txBody>
          <a:bodyPr lIns="0" tIns="0" rIns="0" bIns="0" anchor="t" anchorCtr="0">
            <a:spAutoFit/>
          </a:bodyPr>
          <a:lstStyle>
            <a:lvl1pPr>
              <a:defRPr sz="3600" b="1" i="0" baseline="0">
                <a:solidFill>
                  <a:srgbClr val="000099"/>
                </a:solidFill>
              </a:defRPr>
            </a:lvl1pPr>
          </a:lstStyle>
          <a:p>
            <a:r>
              <a:rPr lang="en-US" dirty="0"/>
              <a:t>Chapter number</a:t>
            </a:r>
          </a:p>
        </p:txBody>
      </p:sp>
      <p:sp>
        <p:nvSpPr>
          <p:cNvPr id="7" name="Text Placeholder 7"/>
          <p:cNvSpPr>
            <a:spLocks noGrp="1"/>
          </p:cNvSpPr>
          <p:nvPr>
            <p:ph type="body" sz="quarter" idx="13" hasCustomPrompt="1"/>
          </p:nvPr>
        </p:nvSpPr>
        <p:spPr>
          <a:xfrm>
            <a:off x="1905000" y="2209800"/>
            <a:ext cx="5334000" cy="2971800"/>
          </a:xfrm>
        </p:spPr>
        <p:txBody>
          <a:bodyPr/>
          <a:lstStyle>
            <a:lvl1pPr marL="0" indent="0" algn="ctr">
              <a:buNone/>
              <a:defRPr sz="4800" b="1" baseline="0"/>
            </a:lvl1pPr>
          </a:lstStyle>
          <a:p>
            <a:pPr lvl="0"/>
            <a:r>
              <a:rPr lang="en-US" dirty="0"/>
              <a:t>Chapter title</a:t>
            </a:r>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endParaRPr lang="en-US" dirty="0"/>
          </a:p>
        </p:txBody>
      </p:sp>
      <p:sp>
        <p:nvSpPr>
          <p:cNvPr id="5" name="Slide Number Placeholder 4"/>
          <p:cNvSpPr>
            <a:spLocks noGrp="1"/>
          </p:cNvSpPr>
          <p:nvPr>
            <p:ph type="sldNum" sz="quarter" idx="12"/>
          </p:nvPr>
        </p:nvSpPr>
        <p:spPr/>
        <p:txBody>
          <a:bodyPr/>
          <a:lstStyle/>
          <a:p>
            <a:pPr algn="l">
              <a:defRPr/>
            </a:pPr>
            <a:endParaRPr lang="en-US" sz="1400" dirty="0">
              <a:latin typeface="Times New Roman"/>
            </a:endParaRPr>
          </a:p>
          <a:p>
            <a:pPr>
              <a:defRPr/>
            </a:pPr>
            <a:r>
              <a:rPr lang="en-US" dirty="0">
                <a:solidFill>
                  <a:schemeClr val="bg1"/>
                </a:solidFill>
              </a:rPr>
              <a:t>C15, Slide </a:t>
            </a:r>
            <a:fld id="{BF5C1183-B085-4070-A402-C03A3F977D3D}" type="slidenum">
              <a:rPr lang="en-US" smtClean="0">
                <a:solidFill>
                  <a:schemeClr val="bg1"/>
                </a:solidFill>
              </a:rPr>
              <a:pPr>
                <a:defRPr/>
              </a:pPr>
              <a:t>‹#›</a:t>
            </a:fld>
            <a:endParaRPr lang="en-US" dirty="0">
              <a:solidFill>
                <a:schemeClr val="bg1"/>
              </a:solidFill>
            </a:endParaRPr>
          </a:p>
        </p:txBody>
      </p:sp>
    </p:spTree>
    <p:extLst>
      <p:ext uri="{BB962C8B-B14F-4D97-AF65-F5344CB8AC3E}">
        <p14:creationId xmlns:p14="http://schemas.microsoft.com/office/powerpoint/2010/main" val="9032058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_Image_Text_layout">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bwMode="auto">
          <a:xfrm>
            <a:off x="914400" y="624989"/>
            <a:ext cx="731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gn="l">
              <a:defRPr sz="2400" b="1" i="0" baseline="0">
                <a:solidFill>
                  <a:srgbClr val="000099"/>
                </a:solidFill>
              </a:defRPr>
            </a:lvl1pPr>
          </a:lstStyle>
          <a:p>
            <a:pPr lvl="0"/>
            <a:r>
              <a:rPr lang="en-US"/>
              <a:t>Click to edit Master title style</a:t>
            </a:r>
            <a:endParaRPr lang="en-US" dirty="0"/>
          </a:p>
        </p:txBody>
      </p:sp>
      <p:sp>
        <p:nvSpPr>
          <p:cNvPr id="10" name="Text Placeholder 9"/>
          <p:cNvSpPr>
            <a:spLocks noGrp="1"/>
          </p:cNvSpPr>
          <p:nvPr>
            <p:ph type="body" sz="quarter" idx="15"/>
          </p:nvPr>
        </p:nvSpPr>
        <p:spPr>
          <a:xfrm>
            <a:off x="812800" y="1062758"/>
            <a:ext cx="7391400" cy="1756642"/>
          </a:xfrm>
        </p:spPr>
        <p:txBody>
          <a:bodyPr/>
          <a:lstStyle>
            <a:lvl1pPr marL="0" indent="0">
              <a:buNone/>
              <a:defRPr sz="2000"/>
            </a:lvl1pPr>
          </a:lstStyle>
          <a:p>
            <a:pPr lvl="0"/>
            <a:r>
              <a:rPr lang="en-US"/>
              <a:t>Click to edit Master text styles</a:t>
            </a:r>
          </a:p>
        </p:txBody>
      </p:sp>
      <p:sp>
        <p:nvSpPr>
          <p:cNvPr id="7" name="Content Placeholder 6"/>
          <p:cNvSpPr>
            <a:spLocks noGrp="1"/>
          </p:cNvSpPr>
          <p:nvPr>
            <p:ph sz="quarter" idx="13"/>
          </p:nvPr>
        </p:nvSpPr>
        <p:spPr>
          <a:xfrm>
            <a:off x="812800" y="2895600"/>
            <a:ext cx="7315200" cy="1633402"/>
          </a:xfrm>
        </p:spPr>
        <p:txBody>
          <a:bodyPr/>
          <a:lstStyle>
            <a:lvl1pPr marL="0" indent="0">
              <a:buNone/>
              <a:defRPr/>
            </a:lvl1pPr>
          </a:lstStyle>
          <a:p>
            <a:pPr lvl="0"/>
            <a:r>
              <a:rPr lang="en-US"/>
              <a:t>Click to edit Master text styles</a:t>
            </a:r>
          </a:p>
        </p:txBody>
      </p:sp>
      <p:sp>
        <p:nvSpPr>
          <p:cNvPr id="9" name="Text Placeholder 9"/>
          <p:cNvSpPr>
            <a:spLocks noGrp="1"/>
          </p:cNvSpPr>
          <p:nvPr>
            <p:ph type="body" sz="quarter" idx="16"/>
          </p:nvPr>
        </p:nvSpPr>
        <p:spPr>
          <a:xfrm>
            <a:off x="812800" y="4605202"/>
            <a:ext cx="7391400" cy="1414598"/>
          </a:xfrm>
        </p:spPr>
        <p:txBody>
          <a:bodyPr/>
          <a:lstStyle>
            <a:lvl1pPr marL="0" indent="0">
              <a:buNone/>
              <a:defRPr sz="2000"/>
            </a:lvl1pPr>
          </a:lstStyle>
          <a:p>
            <a:pPr lvl="0"/>
            <a:r>
              <a:rPr lang="en-US"/>
              <a:t>Click to edit Master text styles</a:t>
            </a:r>
          </a:p>
        </p:txBody>
      </p:sp>
      <p:sp>
        <p:nvSpPr>
          <p:cNvPr id="3" name="Date Placeholder 1"/>
          <p:cNvSpPr>
            <a:spLocks noGrp="1"/>
          </p:cNvSpPr>
          <p:nvPr>
            <p:ph type="dt" sz="half" idx="10"/>
          </p:nvPr>
        </p:nvSpPr>
        <p:spPr>
          <a:ln/>
        </p:spPr>
        <p:txBody>
          <a:bodyPr/>
          <a:lstStyle>
            <a:lvl1pPr>
              <a:defRPr sz="1800"/>
            </a:lvl1pPr>
          </a:lstStyle>
          <a:p>
            <a:pPr>
              <a:defRPr/>
            </a:pPr>
            <a:r>
              <a:rPr lang="en-US"/>
              <a:t>Murach's Python Programming (2nd Ed.)</a:t>
            </a:r>
            <a:endParaRPr lang="en-US" dirty="0"/>
          </a:p>
        </p:txBody>
      </p:sp>
      <p:sp>
        <p:nvSpPr>
          <p:cNvPr id="4" name="Footer Placeholder 2"/>
          <p:cNvSpPr>
            <a:spLocks noGrp="1"/>
          </p:cNvSpPr>
          <p:nvPr>
            <p:ph type="ftr" sz="quarter" idx="11"/>
          </p:nvPr>
        </p:nvSpPr>
        <p:spPr>
          <a:ln/>
        </p:spPr>
        <p:txBody>
          <a:bodyPr/>
          <a:lstStyle>
            <a:lvl1pPr>
              <a:defRPr/>
            </a:lvl1pPr>
          </a:lstStyle>
          <a:p>
            <a:pPr>
              <a:defRPr/>
            </a:pPr>
            <a:r>
              <a:rPr lang="en-US"/>
              <a:t>© 2021, Mike Murach &amp; Associates, Inc.</a:t>
            </a:r>
          </a:p>
        </p:txBody>
      </p:sp>
      <p:sp>
        <p:nvSpPr>
          <p:cNvPr id="6" name="Slide Number Placeholder 3"/>
          <p:cNvSpPr>
            <a:spLocks noGrp="1"/>
          </p:cNvSpPr>
          <p:nvPr>
            <p:ph type="sldNum" sz="quarter" idx="12"/>
          </p:nvPr>
        </p:nvSpPr>
        <p:spPr>
          <a:ln/>
        </p:spPr>
        <p:txBody>
          <a:bodyPr/>
          <a:lstStyle>
            <a:lvl1pPr algn="l">
              <a:defRPr sz="1400">
                <a:latin typeface="Times New Roman"/>
              </a:defRPr>
            </a:lvl1pPr>
          </a:lstStyle>
          <a:p>
            <a:pPr>
              <a:defRPr/>
            </a:pPr>
            <a:endParaRPr lang="en-US" dirty="0"/>
          </a:p>
          <a:p>
            <a:pPr algn="r">
              <a:defRPr/>
            </a:pPr>
            <a:r>
              <a:rPr lang="en-US" sz="900" dirty="0">
                <a:solidFill>
                  <a:schemeClr val="bg1"/>
                </a:solidFill>
                <a:latin typeface="Arial Narrow" pitchFamily="34" charset="0"/>
              </a:rPr>
              <a:t>C15, Slide </a:t>
            </a:r>
            <a:fld id="{5ECE9829-65B2-40C6-AEFF-7C648FF56A9C}" type="slidenum">
              <a:rPr lang="en-US" sz="900" smtClean="0">
                <a:solidFill>
                  <a:schemeClr val="bg1"/>
                </a:solidFill>
                <a:latin typeface="Arial Narrow" pitchFamily="34" charset="0"/>
              </a:rPr>
              <a:pPr algn="r">
                <a:defRPr/>
              </a:pPr>
              <a:t>‹#›</a:t>
            </a:fld>
            <a:endParaRPr lang="en-US" sz="900" dirty="0">
              <a:solidFill>
                <a:schemeClr val="bg1"/>
              </a:solidFill>
              <a:latin typeface="Arial Narrow" pitchFamily="34" charset="0"/>
            </a:endParaRPr>
          </a:p>
        </p:txBody>
      </p:sp>
    </p:spTree>
    <p:extLst>
      <p:ext uri="{BB962C8B-B14F-4D97-AF65-F5344CB8AC3E}">
        <p14:creationId xmlns:p14="http://schemas.microsoft.com/office/powerpoint/2010/main" val="26022460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Figure_layout">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bwMode="auto">
          <a:xfrm>
            <a:off x="914400" y="624989"/>
            <a:ext cx="731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gn="l">
              <a:defRPr sz="2400" b="1" i="0" baseline="0">
                <a:solidFill>
                  <a:srgbClr val="000099"/>
                </a:solidFill>
              </a:defRPr>
            </a:lvl1pPr>
          </a:lstStyle>
          <a:p>
            <a:pPr lvl="0"/>
            <a:r>
              <a:rPr lang="en-US" dirty="0"/>
              <a:t>Click to edit Master title style</a:t>
            </a:r>
          </a:p>
        </p:txBody>
      </p:sp>
      <p:sp>
        <p:nvSpPr>
          <p:cNvPr id="3" name="Date Placeholder 1"/>
          <p:cNvSpPr>
            <a:spLocks noGrp="1"/>
          </p:cNvSpPr>
          <p:nvPr>
            <p:ph type="dt" sz="half" idx="10"/>
          </p:nvPr>
        </p:nvSpPr>
        <p:spPr>
          <a:ln/>
        </p:spPr>
        <p:txBody>
          <a:bodyPr/>
          <a:lstStyle>
            <a:lvl1pPr>
              <a:defRPr sz="1800"/>
            </a:lvl1pPr>
          </a:lstStyle>
          <a:p>
            <a:pPr>
              <a:defRPr/>
            </a:pPr>
            <a:r>
              <a:rPr lang="en-US"/>
              <a:t>Murach's Python Programming (2nd Ed.)</a:t>
            </a:r>
            <a:endParaRPr lang="en-US" dirty="0"/>
          </a:p>
        </p:txBody>
      </p:sp>
      <p:sp>
        <p:nvSpPr>
          <p:cNvPr id="4" name="Footer Placeholder 2"/>
          <p:cNvSpPr>
            <a:spLocks noGrp="1"/>
          </p:cNvSpPr>
          <p:nvPr>
            <p:ph type="ftr" sz="quarter" idx="11"/>
          </p:nvPr>
        </p:nvSpPr>
        <p:spPr>
          <a:ln/>
        </p:spPr>
        <p:txBody>
          <a:bodyPr/>
          <a:lstStyle>
            <a:lvl1pPr>
              <a:defRPr/>
            </a:lvl1pPr>
          </a:lstStyle>
          <a:p>
            <a:pPr>
              <a:defRPr/>
            </a:pPr>
            <a:r>
              <a:rPr lang="en-US"/>
              <a:t>© 2021, Mike Murach &amp; Associates, Inc.</a:t>
            </a:r>
          </a:p>
        </p:txBody>
      </p:sp>
      <p:sp>
        <p:nvSpPr>
          <p:cNvPr id="6" name="Slide Number Placeholder 3"/>
          <p:cNvSpPr>
            <a:spLocks noGrp="1"/>
          </p:cNvSpPr>
          <p:nvPr>
            <p:ph type="sldNum" sz="quarter" idx="12"/>
          </p:nvPr>
        </p:nvSpPr>
        <p:spPr>
          <a:ln/>
        </p:spPr>
        <p:txBody>
          <a:bodyPr/>
          <a:lstStyle>
            <a:lvl1pPr algn="l">
              <a:defRPr sz="1400">
                <a:latin typeface="Times New Roman"/>
              </a:defRPr>
            </a:lvl1pPr>
          </a:lstStyle>
          <a:p>
            <a:pPr>
              <a:defRPr/>
            </a:pPr>
            <a:endParaRPr lang="en-US" dirty="0"/>
          </a:p>
          <a:p>
            <a:pPr algn="r">
              <a:defRPr/>
            </a:pPr>
            <a:r>
              <a:rPr lang="en-US" sz="900" dirty="0">
                <a:solidFill>
                  <a:schemeClr val="bg1"/>
                </a:solidFill>
                <a:latin typeface="Arial Narrow" pitchFamily="34" charset="0"/>
              </a:rPr>
              <a:t>C15, Slide </a:t>
            </a:r>
            <a:fld id="{5ECE9829-65B2-40C6-AEFF-7C648FF56A9C}" type="slidenum">
              <a:rPr lang="en-US" sz="900" smtClean="0">
                <a:solidFill>
                  <a:schemeClr val="bg1"/>
                </a:solidFill>
                <a:latin typeface="Arial Narrow" pitchFamily="34" charset="0"/>
              </a:rPr>
              <a:pPr algn="r">
                <a:defRPr/>
              </a:pPr>
              <a:t>‹#›</a:t>
            </a:fld>
            <a:endParaRPr lang="en-US" sz="900" dirty="0">
              <a:solidFill>
                <a:schemeClr val="bg1"/>
              </a:solidFill>
              <a:latin typeface="Arial Narrow" pitchFamily="34" charset="0"/>
            </a:endParaRPr>
          </a:p>
        </p:txBody>
      </p:sp>
    </p:spTree>
    <p:extLst>
      <p:ext uri="{BB962C8B-B14F-4D97-AF65-F5344CB8AC3E}">
        <p14:creationId xmlns:p14="http://schemas.microsoft.com/office/powerpoint/2010/main" val="4696990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xt_layout Layout">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bwMode="auto">
          <a:xfrm>
            <a:off x="914400" y="624989"/>
            <a:ext cx="731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gn="l">
              <a:defRPr sz="2400" b="1" i="0" baseline="0">
                <a:solidFill>
                  <a:srgbClr val="000099"/>
                </a:solidFill>
              </a:defRPr>
            </a:lvl1pPr>
          </a:lstStyle>
          <a:p>
            <a:pPr lvl="0"/>
            <a:r>
              <a:rPr lang="en-US"/>
              <a:t>Click to edit Master title style</a:t>
            </a:r>
            <a:endParaRPr lang="en-US" dirty="0"/>
          </a:p>
        </p:txBody>
      </p:sp>
      <p:sp>
        <p:nvSpPr>
          <p:cNvPr id="7" name="Text Placeholder 6"/>
          <p:cNvSpPr>
            <a:spLocks noGrp="1"/>
          </p:cNvSpPr>
          <p:nvPr>
            <p:ph type="body" sz="quarter" idx="13"/>
          </p:nvPr>
        </p:nvSpPr>
        <p:spPr>
          <a:xfrm>
            <a:off x="838200" y="1066800"/>
            <a:ext cx="7391400" cy="4876800"/>
          </a:xfrm>
        </p:spPr>
        <p:txBody>
          <a:bodyPr/>
          <a:lstStyle>
            <a:lvl1pPr marL="0" indent="0">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endParaRPr lang="en-US" dirty="0"/>
          </a:p>
        </p:txBody>
      </p:sp>
      <p:sp>
        <p:nvSpPr>
          <p:cNvPr id="5" name="Slide Number Placeholder 4"/>
          <p:cNvSpPr>
            <a:spLocks noGrp="1"/>
          </p:cNvSpPr>
          <p:nvPr>
            <p:ph type="sldNum" sz="quarter" idx="12"/>
          </p:nvPr>
        </p:nvSpPr>
        <p:spPr/>
        <p:txBody>
          <a:bodyPr/>
          <a:lstStyle/>
          <a:p>
            <a:pPr algn="l">
              <a:defRPr/>
            </a:pPr>
            <a:endParaRPr lang="en-US" sz="1400" dirty="0">
              <a:latin typeface="Times New Roman"/>
            </a:endParaRPr>
          </a:p>
          <a:p>
            <a:pPr>
              <a:defRPr/>
            </a:pPr>
            <a:r>
              <a:rPr lang="en-US" dirty="0">
                <a:solidFill>
                  <a:schemeClr val="bg1"/>
                </a:solidFill>
              </a:rPr>
              <a:t>C15, Slide </a:t>
            </a:r>
            <a:fld id="{BF5C1183-B085-4070-A402-C03A3F977D3D}" type="slidenum">
              <a:rPr lang="en-US" smtClean="0">
                <a:solidFill>
                  <a:schemeClr val="bg1"/>
                </a:solidFill>
              </a:rPr>
              <a:pPr>
                <a:defRPr/>
              </a:pPr>
              <a:t>‹#›</a:t>
            </a:fld>
            <a:endParaRPr lang="en-US" dirty="0">
              <a:solidFill>
                <a:schemeClr val="bg1"/>
              </a:solidFill>
            </a:endParaRPr>
          </a:p>
        </p:txBody>
      </p:sp>
    </p:spTree>
    <p:extLst>
      <p:ext uri="{BB962C8B-B14F-4D97-AF65-F5344CB8AC3E}">
        <p14:creationId xmlns:p14="http://schemas.microsoft.com/office/powerpoint/2010/main" val="501737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mage_layout Layout">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bwMode="auto">
          <a:xfrm>
            <a:off x="914400" y="624989"/>
            <a:ext cx="731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gn="l">
              <a:defRPr sz="2400" b="1" i="0" baseline="0">
                <a:solidFill>
                  <a:srgbClr val="000099"/>
                </a:solidFill>
              </a:defRPr>
            </a:lvl1pPr>
          </a:lstStyle>
          <a:p>
            <a:pPr lvl="0"/>
            <a:r>
              <a:rPr lang="en-US"/>
              <a:t>Click to edit Master title style</a:t>
            </a:r>
            <a:endParaRPr lang="en-US" dirty="0"/>
          </a:p>
        </p:txBody>
      </p:sp>
      <p:sp>
        <p:nvSpPr>
          <p:cNvPr id="7" name="Content Placeholder 6"/>
          <p:cNvSpPr>
            <a:spLocks noGrp="1"/>
          </p:cNvSpPr>
          <p:nvPr>
            <p:ph sz="quarter" idx="13"/>
          </p:nvPr>
        </p:nvSpPr>
        <p:spPr>
          <a:xfrm>
            <a:off x="914400" y="1143000"/>
            <a:ext cx="7315200" cy="4800600"/>
          </a:xfrm>
        </p:spPr>
        <p:txBody>
          <a:bodyPr/>
          <a:lstStyle>
            <a:lvl1pPr marL="0" indent="0">
              <a:buNone/>
              <a:defRPr/>
            </a:lvl1pPr>
          </a:lstStyle>
          <a:p>
            <a:pPr lvl="0"/>
            <a:r>
              <a:rPr lang="en-US"/>
              <a:t>Click to edit Master text styles</a:t>
            </a:r>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endParaRPr lang="en-US" dirty="0"/>
          </a:p>
        </p:txBody>
      </p:sp>
      <p:sp>
        <p:nvSpPr>
          <p:cNvPr id="5" name="Slide Number Placeholder 4"/>
          <p:cNvSpPr>
            <a:spLocks noGrp="1"/>
          </p:cNvSpPr>
          <p:nvPr>
            <p:ph type="sldNum" sz="quarter" idx="12"/>
          </p:nvPr>
        </p:nvSpPr>
        <p:spPr/>
        <p:txBody>
          <a:bodyPr/>
          <a:lstStyle/>
          <a:p>
            <a:pPr algn="l">
              <a:defRPr/>
            </a:pPr>
            <a:endParaRPr lang="en-US" sz="1400" dirty="0">
              <a:latin typeface="Times New Roman"/>
            </a:endParaRPr>
          </a:p>
          <a:p>
            <a:pPr>
              <a:defRPr/>
            </a:pPr>
            <a:r>
              <a:rPr lang="en-US" dirty="0">
                <a:solidFill>
                  <a:schemeClr val="bg1"/>
                </a:solidFill>
              </a:rPr>
              <a:t>C15, Slide </a:t>
            </a:r>
            <a:fld id="{BF5C1183-B085-4070-A402-C03A3F977D3D}" type="slidenum">
              <a:rPr lang="en-US" smtClean="0">
                <a:solidFill>
                  <a:schemeClr val="bg1"/>
                </a:solidFill>
              </a:rPr>
              <a:pPr>
                <a:defRPr/>
              </a:pPr>
              <a:t>‹#›</a:t>
            </a:fld>
            <a:endParaRPr lang="en-US" dirty="0">
              <a:solidFill>
                <a:schemeClr val="bg1"/>
              </a:solidFill>
            </a:endParaRPr>
          </a:p>
        </p:txBody>
      </p:sp>
    </p:spTree>
    <p:extLst>
      <p:ext uri="{BB962C8B-B14F-4D97-AF65-F5344CB8AC3E}">
        <p14:creationId xmlns:p14="http://schemas.microsoft.com/office/powerpoint/2010/main" val="35752221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_Console_layout Layout">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bwMode="auto">
          <a:xfrm>
            <a:off x="914400" y="624989"/>
            <a:ext cx="731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gn="l">
              <a:defRPr sz="2400" b="1" i="0" baseline="0">
                <a:solidFill>
                  <a:srgbClr val="000099"/>
                </a:solidFill>
              </a:defRPr>
            </a:lvl1pPr>
          </a:lstStyle>
          <a:p>
            <a:pPr lvl="0"/>
            <a:r>
              <a:rPr lang="en-US"/>
              <a:t>Click to edit Master title style</a:t>
            </a:r>
            <a:endParaRPr lang="en-US" dirty="0"/>
          </a:p>
        </p:txBody>
      </p:sp>
      <p:sp>
        <p:nvSpPr>
          <p:cNvPr id="7" name="Text Placeholder 6"/>
          <p:cNvSpPr>
            <a:spLocks noGrp="1"/>
          </p:cNvSpPr>
          <p:nvPr>
            <p:ph type="body" sz="quarter" idx="13"/>
          </p:nvPr>
        </p:nvSpPr>
        <p:spPr>
          <a:xfrm>
            <a:off x="838200" y="1066800"/>
            <a:ext cx="7391400" cy="2743200"/>
          </a:xfrm>
          <a:solidFill>
            <a:schemeClr val="bg1"/>
          </a:solidFill>
        </p:spPr>
        <p:txBody>
          <a:bodyPr/>
          <a:lstStyle>
            <a:lvl1pPr marL="0" indent="0">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9" name="Text Placeholder 14"/>
          <p:cNvSpPr>
            <a:spLocks noGrp="1"/>
          </p:cNvSpPr>
          <p:nvPr>
            <p:ph type="body" sz="quarter" idx="15"/>
          </p:nvPr>
        </p:nvSpPr>
        <p:spPr>
          <a:xfrm>
            <a:off x="1295400" y="3892100"/>
            <a:ext cx="6934200" cy="2049956"/>
          </a:xfrm>
          <a:solidFill>
            <a:schemeClr val="bg1">
              <a:lumMod val="95000"/>
            </a:schemeClr>
          </a:solidFill>
          <a:ln w="31750" cmpd="thickThin">
            <a:solidFill>
              <a:schemeClr val="tx1"/>
            </a:solidFill>
          </a:ln>
        </p:spPr>
        <p:txBody>
          <a:bodyPr/>
          <a:lstStyle>
            <a:lvl1pPr marL="0" indent="0">
              <a:buNone/>
              <a:defRPr sz="2000"/>
            </a:lvl1pPr>
          </a:lstStyle>
          <a:p>
            <a:pPr lvl="0"/>
            <a:r>
              <a:rPr lang="en-US"/>
              <a:t>Click to edit Master text styles</a:t>
            </a:r>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endParaRPr lang="en-US" dirty="0"/>
          </a:p>
        </p:txBody>
      </p:sp>
      <p:sp>
        <p:nvSpPr>
          <p:cNvPr id="5" name="Slide Number Placeholder 4"/>
          <p:cNvSpPr>
            <a:spLocks noGrp="1"/>
          </p:cNvSpPr>
          <p:nvPr>
            <p:ph type="sldNum" sz="quarter" idx="12"/>
          </p:nvPr>
        </p:nvSpPr>
        <p:spPr/>
        <p:txBody>
          <a:bodyPr/>
          <a:lstStyle/>
          <a:p>
            <a:pPr algn="l">
              <a:defRPr/>
            </a:pPr>
            <a:endParaRPr lang="en-US" sz="1400" dirty="0">
              <a:latin typeface="Times New Roman"/>
            </a:endParaRPr>
          </a:p>
          <a:p>
            <a:pPr>
              <a:defRPr/>
            </a:pPr>
            <a:r>
              <a:rPr lang="en-US" dirty="0">
                <a:solidFill>
                  <a:schemeClr val="bg1"/>
                </a:solidFill>
              </a:rPr>
              <a:t>C15, Slide </a:t>
            </a:r>
            <a:fld id="{BF5C1183-B085-4070-A402-C03A3F977D3D}" type="slidenum">
              <a:rPr lang="en-US" smtClean="0">
                <a:solidFill>
                  <a:schemeClr val="bg1"/>
                </a:solidFill>
              </a:rPr>
              <a:pPr>
                <a:defRPr/>
              </a:pPr>
              <a:t>‹#›</a:t>
            </a:fld>
            <a:endParaRPr lang="en-US" dirty="0">
              <a:solidFill>
                <a:schemeClr val="bg1"/>
              </a:solidFill>
            </a:endParaRPr>
          </a:p>
        </p:txBody>
      </p:sp>
    </p:spTree>
    <p:extLst>
      <p:ext uri="{BB962C8B-B14F-4D97-AF65-F5344CB8AC3E}">
        <p14:creationId xmlns:p14="http://schemas.microsoft.com/office/powerpoint/2010/main" val="42731122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_Console_Text_Console_layout Layout">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bwMode="auto">
          <a:xfrm>
            <a:off x="914400" y="624989"/>
            <a:ext cx="731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gn="l">
              <a:defRPr sz="2400" b="1" i="0" baseline="0">
                <a:solidFill>
                  <a:srgbClr val="000099"/>
                </a:solidFill>
              </a:defRPr>
            </a:lvl1pPr>
          </a:lstStyle>
          <a:p>
            <a:pPr lvl="0"/>
            <a:r>
              <a:rPr lang="en-US"/>
              <a:t>Click to edit Master title style</a:t>
            </a:r>
            <a:endParaRPr lang="en-US" dirty="0"/>
          </a:p>
        </p:txBody>
      </p:sp>
      <p:sp>
        <p:nvSpPr>
          <p:cNvPr id="7" name="Text Placeholder 6"/>
          <p:cNvSpPr>
            <a:spLocks noGrp="1"/>
          </p:cNvSpPr>
          <p:nvPr>
            <p:ph type="body" sz="quarter" idx="13"/>
          </p:nvPr>
        </p:nvSpPr>
        <p:spPr>
          <a:xfrm>
            <a:off x="838200" y="1066800"/>
            <a:ext cx="7391400" cy="990600"/>
          </a:xfrm>
          <a:solidFill>
            <a:schemeClr val="bg1"/>
          </a:solidFill>
        </p:spPr>
        <p:txBody>
          <a:bodyPr/>
          <a:lstStyle>
            <a:lvl1pPr marL="0" indent="0">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10" name="Text Placeholder 14"/>
          <p:cNvSpPr>
            <a:spLocks noGrp="1"/>
          </p:cNvSpPr>
          <p:nvPr>
            <p:ph type="body" sz="quarter" idx="16"/>
          </p:nvPr>
        </p:nvSpPr>
        <p:spPr>
          <a:xfrm>
            <a:off x="1295400" y="2150899"/>
            <a:ext cx="6934200" cy="815635"/>
          </a:xfrm>
          <a:solidFill>
            <a:schemeClr val="bg1">
              <a:lumMod val="95000"/>
            </a:schemeClr>
          </a:solidFill>
          <a:ln w="31750" cmpd="thickThin">
            <a:solidFill>
              <a:schemeClr val="tx1"/>
            </a:solidFill>
          </a:ln>
        </p:spPr>
        <p:txBody>
          <a:bodyPr/>
          <a:lstStyle>
            <a:lvl1pPr marL="0" indent="0">
              <a:buNone/>
              <a:defRPr sz="2000"/>
            </a:lvl1pPr>
          </a:lstStyle>
          <a:p>
            <a:pPr lvl="0"/>
            <a:r>
              <a:rPr lang="en-US"/>
              <a:t>Click to edit Master text styles</a:t>
            </a:r>
          </a:p>
        </p:txBody>
      </p:sp>
      <p:sp>
        <p:nvSpPr>
          <p:cNvPr id="11" name="Text Placeholder 6"/>
          <p:cNvSpPr>
            <a:spLocks noGrp="1"/>
          </p:cNvSpPr>
          <p:nvPr>
            <p:ph type="body" sz="quarter" idx="17"/>
          </p:nvPr>
        </p:nvSpPr>
        <p:spPr>
          <a:xfrm>
            <a:off x="838200" y="3347534"/>
            <a:ext cx="7391400" cy="1496734"/>
          </a:xfrm>
          <a:solidFill>
            <a:schemeClr val="bg1"/>
          </a:solidFill>
        </p:spPr>
        <p:txBody>
          <a:bodyPr/>
          <a:lstStyle>
            <a:lvl1pPr marL="0" indent="0">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9" name="Text Placeholder 14"/>
          <p:cNvSpPr>
            <a:spLocks noGrp="1"/>
          </p:cNvSpPr>
          <p:nvPr>
            <p:ph type="body" sz="quarter" idx="15"/>
          </p:nvPr>
        </p:nvSpPr>
        <p:spPr>
          <a:xfrm>
            <a:off x="1295400" y="4982112"/>
            <a:ext cx="6934200" cy="885288"/>
          </a:xfrm>
          <a:solidFill>
            <a:schemeClr val="bg1">
              <a:lumMod val="95000"/>
            </a:schemeClr>
          </a:solidFill>
          <a:ln w="31750" cmpd="thickThin">
            <a:solidFill>
              <a:schemeClr val="tx1"/>
            </a:solidFill>
          </a:ln>
        </p:spPr>
        <p:txBody>
          <a:bodyPr/>
          <a:lstStyle>
            <a:lvl1pPr marL="0" indent="0">
              <a:buNone/>
              <a:defRPr sz="2000"/>
            </a:lvl1pPr>
          </a:lstStyle>
          <a:p>
            <a:pPr lvl="0"/>
            <a:r>
              <a:rPr lang="en-US"/>
              <a:t>Click to edit Master text styles</a:t>
            </a:r>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endParaRPr lang="en-US" dirty="0"/>
          </a:p>
        </p:txBody>
      </p:sp>
      <p:sp>
        <p:nvSpPr>
          <p:cNvPr id="5" name="Slide Number Placeholder 4"/>
          <p:cNvSpPr>
            <a:spLocks noGrp="1"/>
          </p:cNvSpPr>
          <p:nvPr>
            <p:ph type="sldNum" sz="quarter" idx="12"/>
          </p:nvPr>
        </p:nvSpPr>
        <p:spPr/>
        <p:txBody>
          <a:bodyPr/>
          <a:lstStyle/>
          <a:p>
            <a:pPr algn="l">
              <a:defRPr/>
            </a:pPr>
            <a:endParaRPr lang="en-US" sz="1400" dirty="0">
              <a:latin typeface="Times New Roman"/>
            </a:endParaRPr>
          </a:p>
          <a:p>
            <a:pPr>
              <a:defRPr/>
            </a:pPr>
            <a:r>
              <a:rPr lang="en-US" dirty="0">
                <a:solidFill>
                  <a:schemeClr val="bg1"/>
                </a:solidFill>
              </a:rPr>
              <a:t>C15, Slide </a:t>
            </a:r>
            <a:fld id="{BF5C1183-B085-4070-A402-C03A3F977D3D}" type="slidenum">
              <a:rPr lang="en-US" smtClean="0">
                <a:solidFill>
                  <a:schemeClr val="bg1"/>
                </a:solidFill>
              </a:rPr>
              <a:pPr>
                <a:defRPr/>
              </a:pPr>
              <a:t>‹#›</a:t>
            </a:fld>
            <a:endParaRPr lang="en-US" dirty="0">
              <a:solidFill>
                <a:schemeClr val="bg1"/>
              </a:solidFill>
            </a:endParaRPr>
          </a:p>
        </p:txBody>
      </p:sp>
    </p:spTree>
    <p:extLst>
      <p:ext uri="{BB962C8B-B14F-4D97-AF65-F5344CB8AC3E}">
        <p14:creationId xmlns:p14="http://schemas.microsoft.com/office/powerpoint/2010/main" val="27042912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sole_layout Layout">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bwMode="auto">
          <a:xfrm>
            <a:off x="914400" y="624989"/>
            <a:ext cx="731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lgn="l">
              <a:defRPr sz="2400" b="1" i="0" baseline="0">
                <a:solidFill>
                  <a:srgbClr val="000099"/>
                </a:solidFill>
              </a:defRPr>
            </a:lvl1pPr>
          </a:lstStyle>
          <a:p>
            <a:pPr lvl="0"/>
            <a:r>
              <a:rPr lang="en-US"/>
              <a:t>Click to edit Master title style</a:t>
            </a:r>
            <a:endParaRPr lang="en-US" dirty="0"/>
          </a:p>
        </p:txBody>
      </p:sp>
      <p:sp>
        <p:nvSpPr>
          <p:cNvPr id="7" name="Text Placeholder 14"/>
          <p:cNvSpPr>
            <a:spLocks noGrp="1"/>
          </p:cNvSpPr>
          <p:nvPr>
            <p:ph type="body" sz="quarter" idx="15"/>
          </p:nvPr>
        </p:nvSpPr>
        <p:spPr>
          <a:xfrm>
            <a:off x="1295400" y="1143000"/>
            <a:ext cx="6934200" cy="3200400"/>
          </a:xfrm>
          <a:solidFill>
            <a:schemeClr val="bg1">
              <a:lumMod val="95000"/>
            </a:schemeClr>
          </a:solidFill>
          <a:ln w="31750" cmpd="thickThin">
            <a:solidFill>
              <a:schemeClr val="tx1"/>
            </a:solidFill>
          </a:ln>
        </p:spPr>
        <p:txBody>
          <a:bodyPr/>
          <a:lstStyle>
            <a:lvl1pPr marL="0" indent="0">
              <a:buNone/>
              <a:defRPr sz="2000"/>
            </a:lvl1pPr>
          </a:lstStyle>
          <a:p>
            <a:pPr lvl="0"/>
            <a:r>
              <a:rPr lang="en-US"/>
              <a:t>Click to edit Master text styles</a:t>
            </a:r>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endParaRPr lang="en-US" dirty="0"/>
          </a:p>
        </p:txBody>
      </p:sp>
      <p:sp>
        <p:nvSpPr>
          <p:cNvPr id="5" name="Slide Number Placeholder 4"/>
          <p:cNvSpPr>
            <a:spLocks noGrp="1"/>
          </p:cNvSpPr>
          <p:nvPr>
            <p:ph type="sldNum" sz="quarter" idx="12"/>
          </p:nvPr>
        </p:nvSpPr>
        <p:spPr/>
        <p:txBody>
          <a:bodyPr/>
          <a:lstStyle/>
          <a:p>
            <a:pPr algn="l">
              <a:defRPr/>
            </a:pPr>
            <a:endParaRPr lang="en-US" sz="1400" dirty="0">
              <a:latin typeface="Times New Roman"/>
            </a:endParaRPr>
          </a:p>
          <a:p>
            <a:pPr>
              <a:defRPr/>
            </a:pPr>
            <a:r>
              <a:rPr lang="en-US" dirty="0">
                <a:solidFill>
                  <a:schemeClr val="bg1"/>
                </a:solidFill>
              </a:rPr>
              <a:t>C15, Slide </a:t>
            </a:r>
            <a:fld id="{BF5C1183-B085-4070-A402-C03A3F977D3D}" type="slidenum">
              <a:rPr lang="en-US" smtClean="0">
                <a:solidFill>
                  <a:schemeClr val="bg1"/>
                </a:solidFill>
              </a:rPr>
              <a:pPr>
                <a:defRPr/>
              </a:pPr>
              <a:t>‹#›</a:t>
            </a:fld>
            <a:endParaRPr lang="en-US" dirty="0">
              <a:solidFill>
                <a:schemeClr val="bg1"/>
              </a:solidFill>
            </a:endParaRPr>
          </a:p>
        </p:txBody>
      </p:sp>
    </p:spTree>
    <p:extLst>
      <p:ext uri="{BB962C8B-B14F-4D97-AF65-F5344CB8AC3E}">
        <p14:creationId xmlns:p14="http://schemas.microsoft.com/office/powerpoint/2010/main" val="36109015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mage_Text_layout">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bwMode="auto">
          <a:xfrm>
            <a:off x="914400" y="624989"/>
            <a:ext cx="731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gn="l">
              <a:defRPr sz="2400" b="1" i="0" baseline="0">
                <a:solidFill>
                  <a:srgbClr val="000099"/>
                </a:solidFill>
              </a:defRPr>
            </a:lvl1pPr>
          </a:lstStyle>
          <a:p>
            <a:pPr lvl="0"/>
            <a:r>
              <a:rPr lang="en-US"/>
              <a:t>Click to edit Master title style</a:t>
            </a:r>
            <a:endParaRPr lang="en-US" dirty="0"/>
          </a:p>
        </p:txBody>
      </p:sp>
      <p:sp>
        <p:nvSpPr>
          <p:cNvPr id="7" name="Content Placeholder 6"/>
          <p:cNvSpPr>
            <a:spLocks noGrp="1"/>
          </p:cNvSpPr>
          <p:nvPr>
            <p:ph sz="quarter" idx="13"/>
          </p:nvPr>
        </p:nvSpPr>
        <p:spPr>
          <a:xfrm>
            <a:off x="914400" y="1066800"/>
            <a:ext cx="7315200" cy="2514600"/>
          </a:xfrm>
        </p:spPr>
        <p:txBody>
          <a:bodyPr/>
          <a:lstStyle>
            <a:lvl1pPr marL="0" indent="0">
              <a:buNone/>
              <a:defRPr/>
            </a:lvl1pPr>
          </a:lstStyle>
          <a:p>
            <a:pPr lvl="0"/>
            <a:r>
              <a:rPr lang="en-US"/>
              <a:t>Click to edit Master text styles</a:t>
            </a:r>
          </a:p>
        </p:txBody>
      </p:sp>
      <p:sp>
        <p:nvSpPr>
          <p:cNvPr id="10" name="Text Placeholder 9"/>
          <p:cNvSpPr>
            <a:spLocks noGrp="1"/>
          </p:cNvSpPr>
          <p:nvPr>
            <p:ph type="body" sz="quarter" idx="15"/>
          </p:nvPr>
        </p:nvSpPr>
        <p:spPr>
          <a:xfrm>
            <a:off x="838200" y="3733800"/>
            <a:ext cx="7391400" cy="2209799"/>
          </a:xfrm>
        </p:spPr>
        <p:txBody>
          <a:bodyPr/>
          <a:lstStyle>
            <a:lvl1pPr marL="0" indent="0">
              <a:buNone/>
              <a:defRPr sz="2000"/>
            </a:lvl1pPr>
          </a:lstStyle>
          <a:p>
            <a:pPr lvl="0"/>
            <a:r>
              <a:rPr lang="en-US"/>
              <a:t>Click to edit Master text styles</a:t>
            </a:r>
          </a:p>
        </p:txBody>
      </p:sp>
      <p:sp>
        <p:nvSpPr>
          <p:cNvPr id="3" name="Date Placeholder 1"/>
          <p:cNvSpPr>
            <a:spLocks noGrp="1"/>
          </p:cNvSpPr>
          <p:nvPr>
            <p:ph type="dt" sz="half" idx="10"/>
          </p:nvPr>
        </p:nvSpPr>
        <p:spPr>
          <a:ln/>
        </p:spPr>
        <p:txBody>
          <a:bodyPr/>
          <a:lstStyle>
            <a:lvl1pPr>
              <a:defRPr sz="1800"/>
            </a:lvl1pPr>
          </a:lstStyle>
          <a:p>
            <a:pPr>
              <a:defRPr/>
            </a:pPr>
            <a:r>
              <a:rPr lang="en-US"/>
              <a:t>Murach's Python Programming (2nd Ed.)</a:t>
            </a:r>
            <a:endParaRPr lang="en-US" dirty="0"/>
          </a:p>
        </p:txBody>
      </p:sp>
      <p:sp>
        <p:nvSpPr>
          <p:cNvPr id="4" name="Footer Placeholder 2"/>
          <p:cNvSpPr>
            <a:spLocks noGrp="1"/>
          </p:cNvSpPr>
          <p:nvPr>
            <p:ph type="ftr" sz="quarter" idx="11"/>
          </p:nvPr>
        </p:nvSpPr>
        <p:spPr>
          <a:ln/>
        </p:spPr>
        <p:txBody>
          <a:bodyPr/>
          <a:lstStyle>
            <a:lvl1pPr>
              <a:defRPr/>
            </a:lvl1pPr>
          </a:lstStyle>
          <a:p>
            <a:pPr>
              <a:defRPr/>
            </a:pPr>
            <a:r>
              <a:rPr lang="en-US"/>
              <a:t>© 2021, Mike Murach &amp; Associates, Inc.</a:t>
            </a:r>
          </a:p>
        </p:txBody>
      </p:sp>
      <p:sp>
        <p:nvSpPr>
          <p:cNvPr id="6" name="Slide Number Placeholder 3"/>
          <p:cNvSpPr>
            <a:spLocks noGrp="1"/>
          </p:cNvSpPr>
          <p:nvPr>
            <p:ph type="sldNum" sz="quarter" idx="12"/>
          </p:nvPr>
        </p:nvSpPr>
        <p:spPr>
          <a:ln/>
        </p:spPr>
        <p:txBody>
          <a:bodyPr/>
          <a:lstStyle>
            <a:lvl1pPr algn="l">
              <a:defRPr sz="1400">
                <a:latin typeface="Times New Roman"/>
              </a:defRPr>
            </a:lvl1pPr>
          </a:lstStyle>
          <a:p>
            <a:pPr>
              <a:defRPr/>
            </a:pPr>
            <a:endParaRPr lang="en-US" dirty="0"/>
          </a:p>
          <a:p>
            <a:pPr algn="r">
              <a:defRPr/>
            </a:pPr>
            <a:r>
              <a:rPr lang="en-US" sz="900" dirty="0">
                <a:solidFill>
                  <a:schemeClr val="bg1"/>
                </a:solidFill>
                <a:latin typeface="Arial Narrow" pitchFamily="34" charset="0"/>
              </a:rPr>
              <a:t>C15, Slide </a:t>
            </a:r>
            <a:fld id="{5ECE9829-65B2-40C6-AEFF-7C648FF56A9C}" type="slidenum">
              <a:rPr lang="en-US" sz="900" smtClean="0">
                <a:solidFill>
                  <a:schemeClr val="bg1"/>
                </a:solidFill>
                <a:latin typeface="Arial Narrow" pitchFamily="34" charset="0"/>
              </a:rPr>
              <a:pPr algn="r">
                <a:defRPr/>
              </a:pPr>
              <a:t>‹#›</a:t>
            </a:fld>
            <a:endParaRPr lang="en-US" sz="900" dirty="0">
              <a:solidFill>
                <a:schemeClr val="bg1"/>
              </a:solidFill>
              <a:latin typeface="Arial Narrow" pitchFamily="34" charset="0"/>
            </a:endParaRPr>
          </a:p>
        </p:txBody>
      </p:sp>
    </p:spTree>
    <p:extLst>
      <p:ext uri="{BB962C8B-B14F-4D97-AF65-F5344CB8AC3E}">
        <p14:creationId xmlns:p14="http://schemas.microsoft.com/office/powerpoint/2010/main" val="1541202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mage_Image_layout">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bwMode="auto">
          <a:xfrm>
            <a:off x="914400" y="624989"/>
            <a:ext cx="731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gn="l">
              <a:defRPr sz="2400" b="1" i="0" baseline="0">
                <a:solidFill>
                  <a:srgbClr val="000099"/>
                </a:solidFill>
              </a:defRPr>
            </a:lvl1pPr>
          </a:lstStyle>
          <a:p>
            <a:pPr lvl="0"/>
            <a:r>
              <a:rPr lang="en-US"/>
              <a:t>Click to edit Master title style</a:t>
            </a:r>
            <a:endParaRPr lang="en-US" dirty="0"/>
          </a:p>
        </p:txBody>
      </p:sp>
      <p:sp>
        <p:nvSpPr>
          <p:cNvPr id="7" name="Content Placeholder 6"/>
          <p:cNvSpPr>
            <a:spLocks noGrp="1"/>
          </p:cNvSpPr>
          <p:nvPr>
            <p:ph sz="quarter" idx="13"/>
          </p:nvPr>
        </p:nvSpPr>
        <p:spPr>
          <a:xfrm>
            <a:off x="914400" y="1066800"/>
            <a:ext cx="7315200" cy="2514600"/>
          </a:xfrm>
        </p:spPr>
        <p:txBody>
          <a:bodyPr/>
          <a:lstStyle>
            <a:lvl1pPr marL="0" indent="0">
              <a:buNone/>
              <a:defRPr/>
            </a:lvl1pPr>
          </a:lstStyle>
          <a:p>
            <a:pPr lvl="0"/>
            <a:r>
              <a:rPr lang="en-US"/>
              <a:t>Click to edit Master text styles</a:t>
            </a:r>
          </a:p>
        </p:txBody>
      </p:sp>
      <p:sp>
        <p:nvSpPr>
          <p:cNvPr id="8" name="Text Placeholder 7"/>
          <p:cNvSpPr>
            <a:spLocks noGrp="1"/>
          </p:cNvSpPr>
          <p:nvPr>
            <p:ph type="body" sz="quarter" idx="14" hasCustomPrompt="1"/>
          </p:nvPr>
        </p:nvSpPr>
        <p:spPr>
          <a:xfrm>
            <a:off x="838200" y="3730079"/>
            <a:ext cx="7391400" cy="457200"/>
          </a:xfrm>
        </p:spPr>
        <p:txBody>
          <a:bodyPr/>
          <a:lstStyle>
            <a:lvl1pPr marL="0" indent="0">
              <a:buNone/>
              <a:defRPr sz="2400" b="1">
                <a:solidFill>
                  <a:srgbClr val="000099"/>
                </a:solidFill>
                <a:latin typeface="+mj-lt"/>
              </a:defRPr>
            </a:lvl1pPr>
          </a:lstStyle>
          <a:p>
            <a:pPr lvl="0"/>
            <a:r>
              <a:rPr lang="en-US" dirty="0"/>
              <a:t>Click to edit Master heading style</a:t>
            </a:r>
          </a:p>
        </p:txBody>
      </p:sp>
      <p:sp>
        <p:nvSpPr>
          <p:cNvPr id="9" name="Content Placeholder 8"/>
          <p:cNvSpPr>
            <a:spLocks noGrp="1"/>
          </p:cNvSpPr>
          <p:nvPr>
            <p:ph sz="quarter" idx="15" hasCustomPrompt="1"/>
          </p:nvPr>
        </p:nvSpPr>
        <p:spPr>
          <a:xfrm>
            <a:off x="914400" y="4267200"/>
            <a:ext cx="7315200" cy="1676400"/>
          </a:xfrm>
        </p:spPr>
        <p:txBody>
          <a:bodyPr/>
          <a:lstStyle>
            <a:lvl1pPr marL="0" indent="0">
              <a:buNone/>
              <a:defRPr/>
            </a:lvl1pPr>
          </a:lstStyle>
          <a:p>
            <a:pPr lvl="0"/>
            <a:r>
              <a:rPr lang="en-US" dirty="0"/>
              <a:t>Object</a:t>
            </a:r>
          </a:p>
        </p:txBody>
      </p:sp>
      <p:sp>
        <p:nvSpPr>
          <p:cNvPr id="3" name="Date Placeholder 1"/>
          <p:cNvSpPr>
            <a:spLocks noGrp="1"/>
          </p:cNvSpPr>
          <p:nvPr>
            <p:ph type="dt" sz="half" idx="10"/>
          </p:nvPr>
        </p:nvSpPr>
        <p:spPr>
          <a:ln/>
        </p:spPr>
        <p:txBody>
          <a:bodyPr/>
          <a:lstStyle>
            <a:lvl1pPr>
              <a:defRPr sz="1800"/>
            </a:lvl1pPr>
          </a:lstStyle>
          <a:p>
            <a:pPr>
              <a:defRPr/>
            </a:pPr>
            <a:r>
              <a:rPr lang="en-US"/>
              <a:t>Murach's Python Programming (2nd Ed.)</a:t>
            </a:r>
            <a:endParaRPr lang="en-US" dirty="0"/>
          </a:p>
        </p:txBody>
      </p:sp>
      <p:sp>
        <p:nvSpPr>
          <p:cNvPr id="4" name="Footer Placeholder 2"/>
          <p:cNvSpPr>
            <a:spLocks noGrp="1"/>
          </p:cNvSpPr>
          <p:nvPr>
            <p:ph type="ftr" sz="quarter" idx="11"/>
          </p:nvPr>
        </p:nvSpPr>
        <p:spPr>
          <a:ln/>
        </p:spPr>
        <p:txBody>
          <a:bodyPr/>
          <a:lstStyle>
            <a:lvl1pPr>
              <a:defRPr/>
            </a:lvl1pPr>
          </a:lstStyle>
          <a:p>
            <a:pPr>
              <a:defRPr/>
            </a:pPr>
            <a:r>
              <a:rPr lang="en-US"/>
              <a:t>© 2021, Mike Murach &amp; Associates, Inc.</a:t>
            </a:r>
          </a:p>
        </p:txBody>
      </p:sp>
      <p:sp>
        <p:nvSpPr>
          <p:cNvPr id="6" name="Slide Number Placeholder 3"/>
          <p:cNvSpPr>
            <a:spLocks noGrp="1"/>
          </p:cNvSpPr>
          <p:nvPr>
            <p:ph type="sldNum" sz="quarter" idx="12"/>
          </p:nvPr>
        </p:nvSpPr>
        <p:spPr>
          <a:ln/>
        </p:spPr>
        <p:txBody>
          <a:bodyPr/>
          <a:lstStyle>
            <a:lvl1pPr algn="l">
              <a:defRPr sz="1400">
                <a:latin typeface="Times New Roman"/>
              </a:defRPr>
            </a:lvl1pPr>
          </a:lstStyle>
          <a:p>
            <a:pPr>
              <a:defRPr/>
            </a:pPr>
            <a:endParaRPr lang="en-US" dirty="0"/>
          </a:p>
          <a:p>
            <a:pPr algn="r">
              <a:defRPr/>
            </a:pPr>
            <a:r>
              <a:rPr lang="en-US" sz="900" dirty="0">
                <a:solidFill>
                  <a:schemeClr val="bg1"/>
                </a:solidFill>
                <a:latin typeface="Arial Narrow" pitchFamily="34" charset="0"/>
              </a:rPr>
              <a:t>C15, Slide </a:t>
            </a:r>
            <a:fld id="{5ECE9829-65B2-40C6-AEFF-7C648FF56A9C}" type="slidenum">
              <a:rPr lang="en-US" sz="900" smtClean="0">
                <a:solidFill>
                  <a:schemeClr val="bg1"/>
                </a:solidFill>
                <a:latin typeface="Arial Narrow" pitchFamily="34" charset="0"/>
              </a:rPr>
              <a:pPr algn="r">
                <a:defRPr/>
              </a:pPr>
              <a:t>‹#›</a:t>
            </a:fld>
            <a:endParaRPr lang="en-US" sz="900" dirty="0">
              <a:solidFill>
                <a:schemeClr val="bg1"/>
              </a:solidFill>
              <a:latin typeface="Arial Narrow" pitchFamily="34" charset="0"/>
            </a:endParaRPr>
          </a:p>
        </p:txBody>
      </p:sp>
    </p:spTree>
    <p:extLst>
      <p:ext uri="{BB962C8B-B14F-4D97-AF65-F5344CB8AC3E}">
        <p14:creationId xmlns:p14="http://schemas.microsoft.com/office/powerpoint/2010/main" val="10681478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_Image_layout">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bwMode="auto">
          <a:xfrm>
            <a:off x="914400" y="624989"/>
            <a:ext cx="731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gn="l">
              <a:defRPr sz="2400" b="1" i="0" baseline="0">
                <a:solidFill>
                  <a:srgbClr val="000099"/>
                </a:solidFill>
              </a:defRPr>
            </a:lvl1pPr>
          </a:lstStyle>
          <a:p>
            <a:pPr lvl="0"/>
            <a:r>
              <a:rPr lang="en-US"/>
              <a:t>Click to edit Master title style</a:t>
            </a:r>
            <a:endParaRPr lang="en-US" dirty="0"/>
          </a:p>
        </p:txBody>
      </p:sp>
      <p:sp>
        <p:nvSpPr>
          <p:cNvPr id="10" name="Text Placeholder 9"/>
          <p:cNvSpPr>
            <a:spLocks noGrp="1"/>
          </p:cNvSpPr>
          <p:nvPr>
            <p:ph type="body" sz="quarter" idx="15"/>
          </p:nvPr>
        </p:nvSpPr>
        <p:spPr>
          <a:xfrm>
            <a:off x="812800" y="1062758"/>
            <a:ext cx="7391400" cy="2213842"/>
          </a:xfrm>
        </p:spPr>
        <p:txBody>
          <a:bodyPr/>
          <a:lstStyle>
            <a:lvl1pPr marL="0" indent="0">
              <a:buNone/>
              <a:defRPr sz="2000"/>
            </a:lvl1pPr>
          </a:lstStyle>
          <a:p>
            <a:pPr lvl="0"/>
            <a:r>
              <a:rPr lang="en-US"/>
              <a:t>Click to edit Master text styles</a:t>
            </a:r>
          </a:p>
        </p:txBody>
      </p:sp>
      <p:sp>
        <p:nvSpPr>
          <p:cNvPr id="7" name="Content Placeholder 6"/>
          <p:cNvSpPr>
            <a:spLocks noGrp="1"/>
          </p:cNvSpPr>
          <p:nvPr>
            <p:ph sz="quarter" idx="13"/>
          </p:nvPr>
        </p:nvSpPr>
        <p:spPr>
          <a:xfrm>
            <a:off x="812800" y="3319598"/>
            <a:ext cx="7315200" cy="2438400"/>
          </a:xfrm>
        </p:spPr>
        <p:txBody>
          <a:bodyPr/>
          <a:lstStyle>
            <a:lvl1pPr marL="0" indent="0">
              <a:buNone/>
              <a:defRPr/>
            </a:lvl1pPr>
          </a:lstStyle>
          <a:p>
            <a:pPr lvl="0"/>
            <a:r>
              <a:rPr lang="en-US"/>
              <a:t>Click to edit Master text styles</a:t>
            </a:r>
          </a:p>
        </p:txBody>
      </p:sp>
      <p:sp>
        <p:nvSpPr>
          <p:cNvPr id="3" name="Date Placeholder 1"/>
          <p:cNvSpPr>
            <a:spLocks noGrp="1"/>
          </p:cNvSpPr>
          <p:nvPr>
            <p:ph type="dt" sz="half" idx="10"/>
          </p:nvPr>
        </p:nvSpPr>
        <p:spPr>
          <a:ln/>
        </p:spPr>
        <p:txBody>
          <a:bodyPr/>
          <a:lstStyle>
            <a:lvl1pPr>
              <a:defRPr sz="1800"/>
            </a:lvl1pPr>
          </a:lstStyle>
          <a:p>
            <a:pPr>
              <a:defRPr/>
            </a:pPr>
            <a:r>
              <a:rPr lang="en-US"/>
              <a:t>Murach's Python Programming (2nd Ed.)</a:t>
            </a:r>
            <a:endParaRPr lang="en-US" dirty="0"/>
          </a:p>
        </p:txBody>
      </p:sp>
      <p:sp>
        <p:nvSpPr>
          <p:cNvPr id="4" name="Footer Placeholder 2"/>
          <p:cNvSpPr>
            <a:spLocks noGrp="1"/>
          </p:cNvSpPr>
          <p:nvPr>
            <p:ph type="ftr" sz="quarter" idx="11"/>
          </p:nvPr>
        </p:nvSpPr>
        <p:spPr>
          <a:ln/>
        </p:spPr>
        <p:txBody>
          <a:bodyPr/>
          <a:lstStyle>
            <a:lvl1pPr>
              <a:defRPr/>
            </a:lvl1pPr>
          </a:lstStyle>
          <a:p>
            <a:pPr>
              <a:defRPr/>
            </a:pPr>
            <a:r>
              <a:rPr lang="en-US"/>
              <a:t>© 2021, Mike Murach &amp; Associates, Inc.</a:t>
            </a:r>
          </a:p>
        </p:txBody>
      </p:sp>
      <p:sp>
        <p:nvSpPr>
          <p:cNvPr id="6" name="Slide Number Placeholder 3"/>
          <p:cNvSpPr>
            <a:spLocks noGrp="1"/>
          </p:cNvSpPr>
          <p:nvPr>
            <p:ph type="sldNum" sz="quarter" idx="12"/>
          </p:nvPr>
        </p:nvSpPr>
        <p:spPr>
          <a:ln/>
        </p:spPr>
        <p:txBody>
          <a:bodyPr/>
          <a:lstStyle>
            <a:lvl1pPr algn="l">
              <a:defRPr sz="1400">
                <a:latin typeface="Times New Roman"/>
              </a:defRPr>
            </a:lvl1pPr>
          </a:lstStyle>
          <a:p>
            <a:pPr>
              <a:defRPr/>
            </a:pPr>
            <a:endParaRPr lang="en-US" dirty="0"/>
          </a:p>
          <a:p>
            <a:pPr algn="r">
              <a:defRPr/>
            </a:pPr>
            <a:r>
              <a:rPr lang="en-US" sz="900" dirty="0">
                <a:solidFill>
                  <a:schemeClr val="bg1"/>
                </a:solidFill>
                <a:latin typeface="Arial Narrow" pitchFamily="34" charset="0"/>
              </a:rPr>
              <a:t>C15, Slide </a:t>
            </a:r>
            <a:fld id="{5ECE9829-65B2-40C6-AEFF-7C648FF56A9C}" type="slidenum">
              <a:rPr lang="en-US" sz="900" smtClean="0">
                <a:solidFill>
                  <a:schemeClr val="bg1"/>
                </a:solidFill>
                <a:latin typeface="Arial Narrow" pitchFamily="34" charset="0"/>
              </a:rPr>
              <a:pPr algn="r">
                <a:defRPr/>
              </a:pPr>
              <a:t>‹#›</a:t>
            </a:fld>
            <a:endParaRPr lang="en-US" sz="900" dirty="0">
              <a:solidFill>
                <a:schemeClr val="bg1"/>
              </a:solidFill>
              <a:latin typeface="Arial Narrow" pitchFamily="34" charset="0"/>
            </a:endParaRPr>
          </a:p>
        </p:txBody>
      </p:sp>
    </p:spTree>
    <p:extLst>
      <p:ext uri="{BB962C8B-B14F-4D97-AF65-F5344CB8AC3E}">
        <p14:creationId xmlns:p14="http://schemas.microsoft.com/office/powerpoint/2010/main" val="5140972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p:cNvSpPr/>
          <p:nvPr/>
        </p:nvSpPr>
        <p:spPr bwMode="auto">
          <a:xfrm>
            <a:off x="0" y="6172200"/>
            <a:ext cx="9144000" cy="685800"/>
          </a:xfrm>
          <a:prstGeom prst="rect">
            <a:avLst/>
          </a:prstGeom>
          <a:solidFill>
            <a:srgbClr val="20396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7" name="Date Placeholder 1"/>
          <p:cNvSpPr>
            <a:spLocks noGrp="1"/>
          </p:cNvSpPr>
          <p:nvPr>
            <p:ph type="dt" sz="half" idx="2"/>
          </p:nvPr>
        </p:nvSpPr>
        <p:spPr bwMode="auto">
          <a:xfrm>
            <a:off x="2667000" y="6248400"/>
            <a:ext cx="3886200" cy="457200"/>
          </a:xfrm>
          <a:prstGeom prst="rect">
            <a:avLst/>
          </a:prstGeom>
          <a:noFill/>
          <a:ln>
            <a:miter lim="800000"/>
            <a:headEnd/>
            <a:tailEnd/>
          </a:ln>
        </p:spPr>
        <p:txBody>
          <a:bodyPr vert="horz" wrap="square" lIns="91440" tIns="45720" rIns="91440" bIns="45720" numCol="1" anchor="b" anchorCtr="0" compatLnSpc="1">
            <a:prstTxWarp prst="textNoShape">
              <a:avLst/>
            </a:prstTxWarp>
          </a:bodyPr>
          <a:lstStyle>
            <a:lvl1pPr algn="ctr">
              <a:defRPr sz="1800" b="1" i="1">
                <a:solidFill>
                  <a:schemeClr val="bg1"/>
                </a:solidFill>
                <a:latin typeface="Arial Narrow" panose="020B0606020202030204" pitchFamily="34" charset="0"/>
                <a:cs typeface="Arial" panose="020B0604020202020204" pitchFamily="34" charset="0"/>
              </a:defRPr>
            </a:lvl1pPr>
          </a:lstStyle>
          <a:p>
            <a:pPr>
              <a:defRPr/>
            </a:pPr>
            <a:r>
              <a:rPr lang="en-US" dirty="0" err="1"/>
              <a:t>Murach's</a:t>
            </a:r>
            <a:r>
              <a:rPr lang="en-US" dirty="0"/>
              <a:t> Python Programming (2nd Ed.)</a:t>
            </a:r>
          </a:p>
        </p:txBody>
      </p:sp>
      <p:sp>
        <p:nvSpPr>
          <p:cNvPr id="8" name="Footer Placeholder 2"/>
          <p:cNvSpPr>
            <a:spLocks noGrp="1"/>
          </p:cNvSpPr>
          <p:nvPr>
            <p:ph type="ftr" sz="quarter" idx="3"/>
          </p:nvPr>
        </p:nvSpPr>
        <p:spPr bwMode="auto">
          <a:xfrm>
            <a:off x="76200" y="6248400"/>
            <a:ext cx="2743200" cy="457200"/>
          </a:xfrm>
          <a:prstGeom prst="rect">
            <a:avLst/>
          </a:prstGeom>
          <a:noFill/>
          <a:ln>
            <a:miter lim="800000"/>
            <a:headEnd/>
            <a:tailEnd/>
          </a:ln>
        </p:spPr>
        <p:txBody>
          <a:bodyPr vert="horz" wrap="square" lIns="91440" tIns="45720" rIns="91440" bIns="45720" numCol="1" anchor="b" anchorCtr="0" compatLnSpc="1">
            <a:prstTxWarp prst="textNoShape">
              <a:avLst/>
            </a:prstTxWarp>
          </a:bodyPr>
          <a:lstStyle>
            <a:lvl1pPr algn="ctr">
              <a:defRPr sz="500">
                <a:solidFill>
                  <a:schemeClr val="bg1"/>
                </a:solidFill>
                <a:latin typeface="Arial Narrow" pitchFamily="34" charset="0"/>
              </a:defRPr>
            </a:lvl1pPr>
          </a:lstStyle>
          <a:p>
            <a:pPr>
              <a:defRPr/>
            </a:pPr>
            <a:r>
              <a:rPr lang="en-US"/>
              <a:t>© 2021, Mike Murach &amp; Associates, Inc.</a:t>
            </a:r>
            <a:endParaRPr lang="en-US" dirty="0"/>
          </a:p>
        </p:txBody>
      </p:sp>
      <p:sp>
        <p:nvSpPr>
          <p:cNvPr id="9" name="Slide Number Placeholder 3"/>
          <p:cNvSpPr>
            <a:spLocks noGrp="1"/>
          </p:cNvSpPr>
          <p:nvPr>
            <p:ph type="sldNum" sz="quarter" idx="4"/>
          </p:nvPr>
        </p:nvSpPr>
        <p:spPr bwMode="auto">
          <a:xfrm>
            <a:off x="6629400" y="6248400"/>
            <a:ext cx="1905000" cy="457200"/>
          </a:xfrm>
          <a:prstGeom prst="rect">
            <a:avLst/>
          </a:prstGeom>
          <a:noFill/>
          <a:ln>
            <a:miter lim="800000"/>
            <a:headEnd/>
            <a:tailEnd/>
          </a:ln>
        </p:spPr>
        <p:txBody>
          <a:bodyPr vert="horz" wrap="square" lIns="91440" tIns="45720" rIns="91440" bIns="45720" numCol="1" anchor="b" anchorCtr="0" compatLnSpc="1">
            <a:prstTxWarp prst="textNoShape">
              <a:avLst/>
            </a:prstTxWarp>
          </a:bodyPr>
          <a:lstStyle>
            <a:lvl1pPr algn="r">
              <a:defRPr sz="900">
                <a:latin typeface="Arial Narrow" pitchFamily="34" charset="0"/>
              </a:defRPr>
            </a:lvl1pPr>
          </a:lstStyle>
          <a:p>
            <a:pPr algn="l">
              <a:defRPr/>
            </a:pPr>
            <a:endParaRPr lang="en-US" sz="1400" dirty="0">
              <a:latin typeface="Times New Roman"/>
            </a:endParaRPr>
          </a:p>
          <a:p>
            <a:pPr>
              <a:defRPr/>
            </a:pPr>
            <a:r>
              <a:rPr lang="en-US" dirty="0">
                <a:solidFill>
                  <a:schemeClr val="bg1"/>
                </a:solidFill>
              </a:rPr>
              <a:t>C15, Slide </a:t>
            </a:r>
            <a:fld id="{BF5C1183-B085-4070-A402-C03A3F977D3D}" type="slidenum">
              <a:rPr lang="en-US" smtClean="0">
                <a:solidFill>
                  <a:schemeClr val="bg1"/>
                </a:solidFill>
              </a:rPr>
              <a:pPr>
                <a:defRPr/>
              </a:pPr>
              <a:t>‹#›</a:t>
            </a:fld>
            <a:endParaRPr lang="en-US" dirty="0">
              <a:solidFill>
                <a:schemeClr val="bg1"/>
              </a:solidFill>
            </a:endParaRPr>
          </a:p>
        </p:txBody>
      </p:sp>
      <p:pic>
        <p:nvPicPr>
          <p:cNvPr id="3" name="Picture 2"/>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676830" y="6397412"/>
            <a:ext cx="1228170" cy="231988"/>
          </a:xfrm>
          <a:prstGeom prst="rect">
            <a:avLst/>
          </a:prstGeom>
        </p:spPr>
      </p:pic>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3" r:id="rId5"/>
    <p:sldLayoutId id="2147483681" r:id="rId6"/>
    <p:sldLayoutId id="2147483674" r:id="rId7"/>
    <p:sldLayoutId id="2147483676" r:id="rId8"/>
    <p:sldLayoutId id="2147483675" r:id="rId9"/>
    <p:sldLayoutId id="2147483684" r:id="rId10"/>
    <p:sldLayoutId id="2147483685" r:id="rId11"/>
  </p:sldLayoutIdLst>
  <p:hf hdr="0"/>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Times New Roman" pitchFamily="18" charset="0"/>
        </a:defRPr>
      </a:lvl6pPr>
      <a:lvl7pPr marL="914400" algn="ctr" rtl="0" eaLnBrk="1" fontAlgn="base" hangingPunct="1">
        <a:spcBef>
          <a:spcPct val="0"/>
        </a:spcBef>
        <a:spcAft>
          <a:spcPct val="0"/>
        </a:spcAft>
        <a:defRPr sz="4400">
          <a:solidFill>
            <a:schemeClr val="tx2"/>
          </a:solidFill>
          <a:latin typeface="Times New Roman" pitchFamily="18" charset="0"/>
        </a:defRPr>
      </a:lvl7pPr>
      <a:lvl8pPr marL="1371600" algn="ctr" rtl="0" eaLnBrk="1" fontAlgn="base" hangingPunct="1">
        <a:spcBef>
          <a:spcPct val="0"/>
        </a:spcBef>
        <a:spcAft>
          <a:spcPct val="0"/>
        </a:spcAft>
        <a:defRPr sz="4400">
          <a:solidFill>
            <a:schemeClr val="tx2"/>
          </a:solidFill>
          <a:latin typeface="Times New Roman" pitchFamily="18" charset="0"/>
        </a:defRPr>
      </a:lvl8pPr>
      <a:lvl9pPr marL="1828800" algn="ctr" rtl="0" eaLnBrk="1" fontAlgn="base" hangingPunct="1">
        <a:spcBef>
          <a:spcPct val="0"/>
        </a:spcBef>
        <a:spcAft>
          <a:spcPct val="0"/>
        </a:spcAft>
        <a:defRPr sz="4400">
          <a:solidFill>
            <a:schemeClr val="tx2"/>
          </a:solidFill>
          <a:latin typeface="Times New Roman" pitchFamily="18"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Chapter 15</a:t>
            </a:r>
          </a:p>
        </p:txBody>
      </p:sp>
      <p:sp>
        <p:nvSpPr>
          <p:cNvPr id="6" name="Text Placeholder 5"/>
          <p:cNvSpPr>
            <a:spLocks noGrp="1"/>
          </p:cNvSpPr>
          <p:nvPr>
            <p:ph type="body" sz="quarter" idx="13"/>
          </p:nvPr>
        </p:nvSpPr>
        <p:spPr/>
        <p:txBody>
          <a:bodyPr/>
          <a:lstStyle/>
          <a:p>
            <a:r>
              <a:rPr lang="en-US" dirty="0"/>
              <a:t>How to work </a:t>
            </a:r>
            <a:br>
              <a:rPr lang="en-US" dirty="0"/>
            </a:br>
            <a:r>
              <a:rPr lang="en-US" dirty="0"/>
              <a:t>with inheritance</a:t>
            </a:r>
          </a:p>
        </p:txBody>
      </p:sp>
      <p:sp>
        <p:nvSpPr>
          <p:cNvPr id="2" name="Date Placeholder 1"/>
          <p:cNvSpPr>
            <a:spLocks noGrp="1"/>
          </p:cNvSpPr>
          <p:nvPr>
            <p:ph type="dt" sz="half" idx="10"/>
          </p:nvPr>
        </p:nvSpPr>
        <p:spPr/>
        <p:txBody>
          <a:bodyPr/>
          <a:lstStyle/>
          <a:p>
            <a:pPr>
              <a:defRPr/>
            </a:pPr>
            <a:r>
              <a:rPr lang="en-US"/>
              <a:t>Murach's Python Programming (2nd Ed.)</a:t>
            </a:r>
            <a:endParaRPr lang="en-US" dirty="0"/>
          </a:p>
        </p:txBody>
      </p:sp>
      <p:sp>
        <p:nvSpPr>
          <p:cNvPr id="3" name="Footer Placeholder 2"/>
          <p:cNvSpPr>
            <a:spLocks noGrp="1"/>
          </p:cNvSpPr>
          <p:nvPr>
            <p:ph type="ftr" sz="quarter" idx="11"/>
          </p:nvPr>
        </p:nvSpPr>
        <p:spPr/>
        <p:txBody>
          <a:bodyPr/>
          <a:lstStyle/>
          <a:p>
            <a:pPr>
              <a:defRPr/>
            </a:pPr>
            <a:r>
              <a:rPr lang="en-US"/>
              <a:t>© 2021, Mike Murach &amp; Associates, Inc.</a:t>
            </a:r>
            <a:endParaRPr lang="en-US" dirty="0"/>
          </a:p>
        </p:txBody>
      </p:sp>
      <p:sp>
        <p:nvSpPr>
          <p:cNvPr id="7" name="Slide Number Placeholder 6">
            <a:extLst>
              <a:ext uri="{FF2B5EF4-FFF2-40B4-BE49-F238E27FC236}">
                <a16:creationId xmlns:a16="http://schemas.microsoft.com/office/drawing/2014/main" id="{F1D3E708-C66D-4BCF-88F0-2CDF31E7A242}"/>
              </a:ext>
            </a:extLst>
          </p:cNvPr>
          <p:cNvSpPr>
            <a:spLocks noGrp="1"/>
          </p:cNvSpPr>
          <p:nvPr>
            <p:ph type="sldNum" sz="quarter" idx="12"/>
          </p:nvPr>
        </p:nvSpPr>
        <p:spPr/>
        <p:txBody>
          <a:bodyPr/>
          <a:lstStyle/>
          <a:p>
            <a:pPr algn="l">
              <a:defRPr/>
            </a:pPr>
            <a:endParaRPr lang="en-US" sz="1400" dirty="0">
              <a:latin typeface="Times New Roman"/>
            </a:endParaRPr>
          </a:p>
          <a:p>
            <a:pPr>
              <a:defRPr/>
            </a:pPr>
            <a:r>
              <a:rPr lang="en-US" dirty="0">
                <a:solidFill>
                  <a:schemeClr val="bg1"/>
                </a:solidFill>
              </a:rPr>
              <a:t>C15, Slide </a:t>
            </a:r>
            <a:fld id="{BF5C1183-B085-4070-A402-C03A3F977D3D}" type="slidenum">
              <a:rPr lang="en-US" smtClean="0">
                <a:solidFill>
                  <a:schemeClr val="bg1"/>
                </a:solidFill>
              </a:rPr>
              <a:pPr>
                <a:defRPr/>
              </a:pPr>
              <a:t>1</a:t>
            </a:fld>
            <a:endParaRPr lang="en-US" dirty="0">
              <a:solidFill>
                <a:schemeClr val="bg1"/>
              </a:solidFill>
            </a:endParaRPr>
          </a:p>
        </p:txBody>
      </p:sp>
    </p:spTree>
    <p:extLst>
      <p:ext uri="{BB962C8B-B14F-4D97-AF65-F5344CB8AC3E}">
        <p14:creationId xmlns:p14="http://schemas.microsoft.com/office/powerpoint/2010/main" val="682264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When coding a subclass…</a:t>
            </a:r>
          </a:p>
        </p:txBody>
      </p:sp>
      <p:sp>
        <p:nvSpPr>
          <p:cNvPr id="7" name="Text Placeholder 6">
            <a:extLst>
              <a:ext uri="{FF2B5EF4-FFF2-40B4-BE49-F238E27FC236}">
                <a16:creationId xmlns:a16="http://schemas.microsoft.com/office/drawing/2014/main" id="{07C8640D-3577-4332-9CE0-F1569E349C79}"/>
              </a:ext>
            </a:extLst>
          </p:cNvPr>
          <p:cNvSpPr>
            <a:spLocks noGrp="1"/>
          </p:cNvSpPr>
          <p:nvPr>
            <p:ph type="body" sz="quarter" idx="13"/>
          </p:nvPr>
        </p:nvSpPr>
        <p:spPr/>
        <p:txBody>
          <a:bodyPr/>
          <a:lstStyle/>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You can directly access public attributes of the superclass.</a:t>
            </a:r>
          </a:p>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You can add new attributes and methods that aren’t in the superclass.</a:t>
            </a:r>
          </a:p>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You can call methods of the superclass (including constructors and properties) by coding the name of the superclass, the dot operator, and the name of the method.</a:t>
            </a:r>
          </a:p>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You can override existing methods in the superclass by coding methods that have the same name.</a:t>
            </a:r>
          </a:p>
          <a:p>
            <a:endParaRPr lang="en-US"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5" name="Slide Number Placeholder 4"/>
          <p:cNvSpPr>
            <a:spLocks noGrp="1"/>
          </p:cNvSpPr>
          <p:nvPr>
            <p:ph type="sldNum" sz="quarter" idx="12"/>
          </p:nvPr>
        </p:nvSpPr>
        <p:spPr/>
        <p:txBody>
          <a:bodyPr/>
          <a:lstStyle/>
          <a:p>
            <a:pPr>
              <a:defRPr/>
            </a:pPr>
            <a:endParaRPr lang="en-US"/>
          </a:p>
          <a:p>
            <a:pPr algn="r">
              <a:defRPr/>
            </a:pPr>
            <a:r>
              <a:rPr lang="en-US" sz="900">
                <a:solidFill>
                  <a:schemeClr val="bg1"/>
                </a:solidFill>
                <a:latin typeface="Arial Narrow" pitchFamily="34" charset="0"/>
              </a:rPr>
              <a:t>C15, Slide </a:t>
            </a:r>
            <a:fld id="{5ECE9829-65B2-40C6-AEFF-7C648FF56A9C}" type="slidenum">
              <a:rPr lang="en-US" sz="900" smtClean="0">
                <a:solidFill>
                  <a:schemeClr val="bg1"/>
                </a:solidFill>
                <a:latin typeface="Arial Narrow" pitchFamily="34" charset="0"/>
              </a:rPr>
              <a:pPr algn="r">
                <a:defRPr/>
              </a:pPr>
              <a:t>10</a:t>
            </a:fld>
            <a:endParaRPr lang="en-US" sz="900" dirty="0">
              <a:solidFill>
                <a:schemeClr val="bg1"/>
              </a:solidFill>
              <a:latin typeface="Arial Narrow" pitchFamily="34" charset="0"/>
            </a:endParaRPr>
          </a:p>
        </p:txBody>
      </p:sp>
    </p:spTree>
    <p:extLst>
      <p:ext uri="{BB962C8B-B14F-4D97-AF65-F5344CB8AC3E}">
        <p14:creationId xmlns:p14="http://schemas.microsoft.com/office/powerpoint/2010/main" val="40195535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Three versions of the </a:t>
            </a:r>
            <a:r>
              <a:rPr lang="en-US" dirty="0" err="1"/>
              <a:t>getDescription</a:t>
            </a:r>
            <a:r>
              <a:rPr lang="en-US" dirty="0"/>
              <a:t>() method</a:t>
            </a:r>
          </a:p>
        </p:txBody>
      </p:sp>
      <p:sp>
        <p:nvSpPr>
          <p:cNvPr id="7" name="Text Placeholder 6">
            <a:extLst>
              <a:ext uri="{FF2B5EF4-FFF2-40B4-BE49-F238E27FC236}">
                <a16:creationId xmlns:a16="http://schemas.microsoft.com/office/drawing/2014/main" id="{0708C250-3E50-4095-8A0D-04977E230D7B}"/>
              </a:ext>
            </a:extLst>
          </p:cNvPr>
          <p:cNvSpPr>
            <a:spLocks noGrp="1"/>
          </p:cNvSpPr>
          <p:nvPr>
            <p:ph type="body" sz="quarter" idx="13"/>
          </p:nvPr>
        </p:nvSpPr>
        <p:spPr/>
        <p:txBody>
          <a:bodyPr/>
          <a:lstStyle/>
          <a:p>
            <a:pPr marL="347345" marR="0">
              <a:spcBef>
                <a:spcPts val="900"/>
              </a:spcBef>
              <a:spcAft>
                <a:spcPts val="600"/>
              </a:spcAft>
              <a:tabLst>
                <a:tab pos="1371600" algn="l"/>
                <a:tab pos="2743200" algn="l"/>
              </a:tabLst>
            </a:pPr>
            <a:r>
              <a:rPr lang="en-US" b="1" spc="-10"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t>In the Product superclass</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def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getDescription</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(self):</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return self.name</a:t>
            </a:r>
          </a:p>
          <a:p>
            <a:pPr marL="347345" marR="0">
              <a:spcBef>
                <a:spcPts val="900"/>
              </a:spcBef>
              <a:spcAft>
                <a:spcPts val="600"/>
              </a:spcAft>
              <a:tabLst>
                <a:tab pos="1371600" algn="l"/>
                <a:tab pos="2743200" algn="l"/>
              </a:tabLst>
            </a:pPr>
            <a:r>
              <a:rPr lang="en-US" b="1" spc="-10"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t>In the Book subclass</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def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getDescription</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(self):</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return f"{</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Product.getDescription</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(self)} " </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f"by</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self.author</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a:t>
            </a:r>
          </a:p>
          <a:p>
            <a:pPr marL="347345" marR="0">
              <a:spcBef>
                <a:spcPts val="900"/>
              </a:spcBef>
              <a:spcAft>
                <a:spcPts val="600"/>
              </a:spcAft>
              <a:tabLst>
                <a:tab pos="1371600" algn="l"/>
                <a:tab pos="2743200" algn="l"/>
              </a:tabLst>
            </a:pPr>
            <a:r>
              <a:rPr lang="en-US" b="1" spc="-10"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t>In the Movie subclass</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def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getDescription</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(self):</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return f"{</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Product.getDescription</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(self)} " </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f"({</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self.year</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a:t>
            </a:r>
          </a:p>
          <a:p>
            <a:endParaRPr lang="en-US"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5" name="Slide Number Placeholder 4"/>
          <p:cNvSpPr>
            <a:spLocks noGrp="1"/>
          </p:cNvSpPr>
          <p:nvPr>
            <p:ph type="sldNum" sz="quarter" idx="12"/>
          </p:nvPr>
        </p:nvSpPr>
        <p:spPr/>
        <p:txBody>
          <a:bodyPr/>
          <a:lstStyle/>
          <a:p>
            <a:pPr>
              <a:defRPr/>
            </a:pPr>
            <a:endParaRPr lang="en-US"/>
          </a:p>
          <a:p>
            <a:pPr algn="r">
              <a:defRPr/>
            </a:pPr>
            <a:r>
              <a:rPr lang="en-US" sz="900">
                <a:solidFill>
                  <a:schemeClr val="bg1"/>
                </a:solidFill>
                <a:latin typeface="Arial Narrow" pitchFamily="34" charset="0"/>
              </a:rPr>
              <a:t>C15, Slide </a:t>
            </a:r>
            <a:fld id="{5ECE9829-65B2-40C6-AEFF-7C648FF56A9C}" type="slidenum">
              <a:rPr lang="en-US" sz="900" smtClean="0">
                <a:solidFill>
                  <a:schemeClr val="bg1"/>
                </a:solidFill>
                <a:latin typeface="Arial Narrow" pitchFamily="34" charset="0"/>
              </a:rPr>
              <a:pPr algn="r">
                <a:defRPr/>
              </a:pPr>
              <a:t>11</a:t>
            </a:fld>
            <a:endParaRPr lang="en-US" sz="900" dirty="0">
              <a:solidFill>
                <a:schemeClr val="bg1"/>
              </a:solidFill>
              <a:latin typeface="Arial Narrow" pitchFamily="34" charset="0"/>
            </a:endParaRPr>
          </a:p>
        </p:txBody>
      </p:sp>
    </p:spTree>
    <p:extLst>
      <p:ext uri="{BB962C8B-B14F-4D97-AF65-F5344CB8AC3E}">
        <p14:creationId xmlns:p14="http://schemas.microsoft.com/office/powerpoint/2010/main" val="41777675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Code that uses the overridden methods</a:t>
            </a:r>
          </a:p>
        </p:txBody>
      </p:sp>
      <p:sp>
        <p:nvSpPr>
          <p:cNvPr id="7" name="Text Placeholder 6">
            <a:extLst>
              <a:ext uri="{FF2B5EF4-FFF2-40B4-BE49-F238E27FC236}">
                <a16:creationId xmlns:a16="http://schemas.microsoft.com/office/drawing/2014/main" id="{0C67ECF5-DD1C-4F69-8ED3-A926B3E9899E}"/>
              </a:ext>
            </a:extLst>
          </p:cNvPr>
          <p:cNvSpPr>
            <a:spLocks noGrp="1"/>
          </p:cNvSpPr>
          <p:nvPr>
            <p:ph type="body" sz="quarter" idx="13"/>
          </p:nvPr>
        </p:nvSpPr>
        <p:spPr>
          <a:xfrm>
            <a:off x="838200" y="1066800"/>
            <a:ext cx="7391400" cy="3810000"/>
          </a:xfrm>
        </p:spPr>
        <p:txBody>
          <a:bodyPr/>
          <a:lstStyle/>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from objects import Product, Book, Movie</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def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show_products</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(products):</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print("PRODUCTS")</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for product in products:</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print(</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product.getDescription</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print()</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def main():</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 a tuple of Product objects</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products = (</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Product("Stanley 13 Ounce Wood Hammer", 12.99, 62),</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Book("The Big Short", 15.95, 34, "Michael Lewis"),</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Movie("The Holy Grail - DVD", 14.99, 68, 1975))</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show_products</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(products)</a:t>
            </a:r>
          </a:p>
          <a:p>
            <a:pPr>
              <a:spcBef>
                <a:spcPts val="1500"/>
              </a:spcBef>
              <a:spcAft>
                <a:spcPts val="600"/>
              </a:spcAft>
              <a:tabLst>
                <a:tab pos="1371600" algn="l"/>
              </a:tabLst>
            </a:pPr>
            <a:r>
              <a:rPr lang="en-US" sz="2400" b="1"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t>The console</a:t>
            </a:r>
          </a:p>
          <a:p>
            <a:endParaRPr lang="en-US" dirty="0"/>
          </a:p>
        </p:txBody>
      </p:sp>
      <p:sp>
        <p:nvSpPr>
          <p:cNvPr id="8" name="Text Placeholder 7">
            <a:extLst>
              <a:ext uri="{FF2B5EF4-FFF2-40B4-BE49-F238E27FC236}">
                <a16:creationId xmlns:a16="http://schemas.microsoft.com/office/drawing/2014/main" id="{12D13BCC-05AF-47F3-82C8-869CFF85469E}"/>
              </a:ext>
            </a:extLst>
          </p:cNvPr>
          <p:cNvSpPr>
            <a:spLocks noGrp="1"/>
          </p:cNvSpPr>
          <p:nvPr>
            <p:ph type="body" sz="quarter" idx="15"/>
          </p:nvPr>
        </p:nvSpPr>
        <p:spPr>
          <a:xfrm>
            <a:off x="1295400" y="4949279"/>
            <a:ext cx="5105400" cy="918121"/>
          </a:xfrm>
        </p:spPr>
        <p:txBody>
          <a:bodyPr/>
          <a:lstStyle/>
          <a:p>
            <a:pPr>
              <a:spcBef>
                <a:spcPts val="0"/>
              </a:spcBef>
              <a:spcAft>
                <a:spcPts val="0"/>
              </a:spcAft>
              <a:tabLst>
                <a:tab pos="1371600" algn="l"/>
              </a:tabLst>
            </a:pPr>
            <a:r>
              <a:rPr lang="en-US" sz="14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PRODUCTS</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4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Stanley 13 Ounce Wood Hammer</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4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The Big Short by Michael Lewis</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4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The Holy Grail - DVD (1975)</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endParaRPr lang="en-US" sz="1400"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5" name="Slide Number Placeholder 4"/>
          <p:cNvSpPr>
            <a:spLocks noGrp="1"/>
          </p:cNvSpPr>
          <p:nvPr>
            <p:ph type="sldNum" sz="quarter" idx="12"/>
          </p:nvPr>
        </p:nvSpPr>
        <p:spPr/>
        <p:txBody>
          <a:bodyPr/>
          <a:lstStyle/>
          <a:p>
            <a:pPr>
              <a:defRPr/>
            </a:pPr>
            <a:endParaRPr lang="en-US"/>
          </a:p>
          <a:p>
            <a:pPr algn="r">
              <a:defRPr/>
            </a:pPr>
            <a:r>
              <a:rPr lang="en-US" sz="900">
                <a:solidFill>
                  <a:schemeClr val="bg1"/>
                </a:solidFill>
                <a:latin typeface="Arial Narrow" pitchFamily="34" charset="0"/>
              </a:rPr>
              <a:t>C15, Slide </a:t>
            </a:r>
            <a:fld id="{5ECE9829-65B2-40C6-AEFF-7C648FF56A9C}" type="slidenum">
              <a:rPr lang="en-US" sz="900" smtClean="0">
                <a:solidFill>
                  <a:schemeClr val="bg1"/>
                </a:solidFill>
                <a:latin typeface="Arial Narrow" pitchFamily="34" charset="0"/>
              </a:rPr>
              <a:pPr algn="r">
                <a:defRPr/>
              </a:pPr>
              <a:t>12</a:t>
            </a:fld>
            <a:endParaRPr lang="en-US" sz="900" dirty="0">
              <a:solidFill>
                <a:schemeClr val="bg1"/>
              </a:solidFill>
              <a:latin typeface="Arial Narrow" pitchFamily="34" charset="0"/>
            </a:endParaRPr>
          </a:p>
        </p:txBody>
      </p:sp>
    </p:spTree>
    <p:extLst>
      <p:ext uri="{BB962C8B-B14F-4D97-AF65-F5344CB8AC3E}">
        <p14:creationId xmlns:p14="http://schemas.microsoft.com/office/powerpoint/2010/main" val="37402455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function for checking an object’s type</a:t>
            </a:r>
          </a:p>
        </p:txBody>
      </p:sp>
      <p:sp>
        <p:nvSpPr>
          <p:cNvPr id="7" name="Text Placeholder 6">
            <a:extLst>
              <a:ext uri="{FF2B5EF4-FFF2-40B4-BE49-F238E27FC236}">
                <a16:creationId xmlns:a16="http://schemas.microsoft.com/office/drawing/2014/main" id="{06F928CC-7693-4196-BA72-A741A7D07C68}"/>
              </a:ext>
            </a:extLst>
          </p:cNvPr>
          <p:cNvSpPr>
            <a:spLocks noGrp="1"/>
          </p:cNvSpPr>
          <p:nvPr>
            <p:ph type="body" sz="quarter" idx="13"/>
          </p:nvPr>
        </p:nvSpPr>
        <p:spPr/>
        <p:txBody>
          <a:bodyPr/>
          <a:lstStyle/>
          <a:p>
            <a:pPr marL="347345" marR="274320">
              <a:spcBef>
                <a:spcPts val="0"/>
              </a:spcBef>
              <a:spcAft>
                <a:spcPts val="600"/>
              </a:spcAft>
            </a:pPr>
            <a:r>
              <a:rPr lang="en-US" sz="1600" b="1" spc="-10" dirty="0" err="1">
                <a:latin typeface="Courier New" panose="02070309020205020404" pitchFamily="49" charset="0"/>
                <a:ea typeface="Times New Roman" panose="02020603050405020304" pitchFamily="18" charset="0"/>
              </a:rPr>
              <a:t>isinstance</a:t>
            </a:r>
            <a:r>
              <a:rPr lang="en-US" sz="1600" b="1" spc="-10" dirty="0">
                <a:latin typeface="Courier New" panose="02070309020205020404" pitchFamily="49" charset="0"/>
                <a:ea typeface="Times New Roman" panose="02020603050405020304" pitchFamily="18" charset="0"/>
              </a:rPr>
              <a:t>(</a:t>
            </a:r>
            <a:r>
              <a:rPr lang="en-US" sz="1600" b="1" i="1" spc="-10" dirty="0">
                <a:latin typeface="Courier New" panose="02070309020205020404" pitchFamily="49" charset="0"/>
                <a:ea typeface="Times New Roman" panose="02020603050405020304" pitchFamily="18" charset="0"/>
              </a:rPr>
              <a:t>object</a:t>
            </a:r>
            <a:r>
              <a:rPr lang="en-US" sz="1600" b="1" spc="-10" dirty="0">
                <a:latin typeface="Courier New" panose="02070309020205020404" pitchFamily="49" charset="0"/>
                <a:ea typeface="Times New Roman" panose="02020603050405020304" pitchFamily="18" charset="0"/>
              </a:rPr>
              <a:t>, [</a:t>
            </a:r>
            <a:r>
              <a:rPr lang="en-US" sz="1600" b="1" i="1" spc="-10" dirty="0" err="1">
                <a:latin typeface="Courier New" panose="02070309020205020404" pitchFamily="49" charset="0"/>
                <a:ea typeface="Times New Roman" panose="02020603050405020304" pitchFamily="18" charset="0"/>
              </a:rPr>
              <a:t>modName</a:t>
            </a:r>
            <a:r>
              <a:rPr lang="en-US" sz="1600" b="1" spc="-10" dirty="0">
                <a:latin typeface="Courier New" panose="02070309020205020404" pitchFamily="49" charset="0"/>
                <a:ea typeface="Times New Roman" panose="02020603050405020304" pitchFamily="18" charset="0"/>
              </a:rPr>
              <a:t>.]</a:t>
            </a:r>
            <a:r>
              <a:rPr lang="en-US" sz="1600" b="1" i="1" spc="-10" dirty="0" err="1">
                <a:latin typeface="Courier New" panose="02070309020205020404" pitchFamily="49" charset="0"/>
                <a:ea typeface="Times New Roman" panose="02020603050405020304" pitchFamily="18" charset="0"/>
              </a:rPr>
              <a:t>ClassName</a:t>
            </a:r>
            <a:r>
              <a:rPr lang="en-US" sz="1600" b="1" spc="-10" dirty="0">
                <a:latin typeface="Courier New" panose="02070309020205020404" pitchFamily="49" charset="0"/>
                <a:ea typeface="Times New Roman" panose="02020603050405020304" pitchFamily="18" charset="0"/>
              </a:rPr>
              <a:t>)</a:t>
            </a:r>
            <a:endParaRPr lang="en-US" sz="1600" spc="-10" dirty="0">
              <a:latin typeface="Times New Roman" panose="02020603050405020304" pitchFamily="18" charset="0"/>
              <a:ea typeface="Times New Roman" panose="02020603050405020304" pitchFamily="18" charset="0"/>
            </a:endParaRPr>
          </a:p>
          <a:p>
            <a:endParaRPr lang="en-US"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5" name="Slide Number Placeholder 4"/>
          <p:cNvSpPr>
            <a:spLocks noGrp="1"/>
          </p:cNvSpPr>
          <p:nvPr>
            <p:ph type="sldNum" sz="quarter" idx="12"/>
          </p:nvPr>
        </p:nvSpPr>
        <p:spPr/>
        <p:txBody>
          <a:bodyPr/>
          <a:lstStyle/>
          <a:p>
            <a:pPr>
              <a:defRPr/>
            </a:pPr>
            <a:endParaRPr lang="en-US"/>
          </a:p>
          <a:p>
            <a:pPr algn="r">
              <a:defRPr/>
            </a:pPr>
            <a:r>
              <a:rPr lang="en-US" sz="900">
                <a:solidFill>
                  <a:schemeClr val="bg1"/>
                </a:solidFill>
                <a:latin typeface="Arial Narrow" pitchFamily="34" charset="0"/>
              </a:rPr>
              <a:t>C15, Slide </a:t>
            </a:r>
            <a:fld id="{5ECE9829-65B2-40C6-AEFF-7C648FF56A9C}" type="slidenum">
              <a:rPr lang="en-US" sz="900" smtClean="0">
                <a:solidFill>
                  <a:schemeClr val="bg1"/>
                </a:solidFill>
                <a:latin typeface="Arial Narrow" pitchFamily="34" charset="0"/>
              </a:rPr>
              <a:pPr algn="r">
                <a:defRPr/>
              </a:pPr>
              <a:t>13</a:t>
            </a:fld>
            <a:endParaRPr lang="en-US" sz="900" dirty="0">
              <a:solidFill>
                <a:schemeClr val="bg1"/>
              </a:solidFill>
              <a:latin typeface="Arial Narrow" pitchFamily="34" charset="0"/>
            </a:endParaRPr>
          </a:p>
        </p:txBody>
      </p:sp>
    </p:spTree>
    <p:extLst>
      <p:ext uri="{BB962C8B-B14F-4D97-AF65-F5344CB8AC3E}">
        <p14:creationId xmlns:p14="http://schemas.microsoft.com/office/powerpoint/2010/main" val="6605639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Code that uses the </a:t>
            </a:r>
            <a:r>
              <a:rPr lang="en-US" dirty="0" err="1"/>
              <a:t>isinstance</a:t>
            </a:r>
            <a:r>
              <a:rPr lang="en-US" dirty="0"/>
              <a:t>() method</a:t>
            </a:r>
          </a:p>
        </p:txBody>
      </p:sp>
      <p:sp>
        <p:nvSpPr>
          <p:cNvPr id="7" name="Text Placeholder 6">
            <a:extLst>
              <a:ext uri="{FF2B5EF4-FFF2-40B4-BE49-F238E27FC236}">
                <a16:creationId xmlns:a16="http://schemas.microsoft.com/office/drawing/2014/main" id="{30E6E260-517C-4135-855F-4045604E9682}"/>
              </a:ext>
            </a:extLst>
          </p:cNvPr>
          <p:cNvSpPr>
            <a:spLocks noGrp="1"/>
          </p:cNvSpPr>
          <p:nvPr>
            <p:ph type="body" sz="quarter" idx="13"/>
          </p:nvPr>
        </p:nvSpPr>
        <p:spPr>
          <a:xfrm>
            <a:off x="838200" y="1066800"/>
            <a:ext cx="7620000" cy="5029200"/>
          </a:xfrm>
        </p:spPr>
        <p:txBody>
          <a:bodyPr/>
          <a:lstStyle/>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from objects import Product, Book, Movie</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def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show_product</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(product):</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print("PRODUCT DATA")</a:t>
            </a:r>
          </a:p>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print(</a:t>
            </a:r>
            <a:r>
              <a:rPr lang="en-US" sz="1400" b="1" dirty="0" err="1">
                <a:effectLst/>
                <a:latin typeface="Courier New" panose="02070309020205020404" pitchFamily="49" charset="0"/>
                <a:ea typeface="Times New Roman" panose="02020603050405020304" pitchFamily="18" charset="0"/>
                <a:cs typeface="Times New Roman" panose="02020603050405020304" pitchFamily="18" charset="0"/>
              </a:rPr>
              <a:t>f"Name</a:t>
            </a: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{product.name}")</a:t>
            </a:r>
          </a:p>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if </a:t>
            </a:r>
            <a:r>
              <a:rPr lang="en-US" sz="1400" b="1" dirty="0" err="1">
                <a:effectLst/>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isinstance</a:t>
            </a:r>
            <a:r>
              <a:rPr lang="en-US" sz="1400" b="1" dirty="0">
                <a:effectLst/>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(product, Book)</a:t>
            </a: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a:t>
            </a:r>
          </a:p>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print(</a:t>
            </a:r>
            <a:r>
              <a:rPr lang="en-US" sz="1400" b="1" dirty="0" err="1">
                <a:effectLst/>
                <a:latin typeface="Courier New" panose="02070309020205020404" pitchFamily="49" charset="0"/>
                <a:ea typeface="Times New Roman" panose="02020603050405020304" pitchFamily="18" charset="0"/>
                <a:cs typeface="Times New Roman" panose="02020603050405020304" pitchFamily="18" charset="0"/>
              </a:rPr>
              <a:t>f"Author</a:t>
            </a: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effectLst/>
                <a:latin typeface="Courier New" panose="02070309020205020404" pitchFamily="49" charset="0"/>
                <a:ea typeface="Times New Roman" panose="02020603050405020304" pitchFamily="18" charset="0"/>
                <a:cs typeface="Times New Roman" panose="02020603050405020304" pitchFamily="18" charset="0"/>
              </a:rPr>
              <a:t>product.author</a:t>
            </a: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a:t>
            </a:r>
          </a:p>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if </a:t>
            </a:r>
            <a:r>
              <a:rPr lang="en-US" sz="1400" b="1" dirty="0" err="1">
                <a:effectLst/>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isinstance</a:t>
            </a:r>
            <a:r>
              <a:rPr lang="en-US" sz="1400" b="1" dirty="0">
                <a:effectLst/>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(product, Movie)</a:t>
            </a: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a:t>
            </a:r>
          </a:p>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print(</a:t>
            </a:r>
            <a:r>
              <a:rPr lang="en-US" sz="1400" b="1" dirty="0" err="1">
                <a:effectLst/>
                <a:latin typeface="Courier New" panose="02070309020205020404" pitchFamily="49" charset="0"/>
                <a:ea typeface="Times New Roman" panose="02020603050405020304" pitchFamily="18" charset="0"/>
                <a:cs typeface="Times New Roman" panose="02020603050405020304" pitchFamily="18" charset="0"/>
              </a:rPr>
              <a:t>f"Year</a:t>
            </a: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effectLst/>
                <a:latin typeface="Courier New" panose="02070309020205020404" pitchFamily="49" charset="0"/>
                <a:ea typeface="Times New Roman" panose="02020603050405020304" pitchFamily="18" charset="0"/>
                <a:cs typeface="Times New Roman" panose="02020603050405020304" pitchFamily="18" charset="0"/>
              </a:rPr>
              <a:t>product.year</a:t>
            </a: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a:t>
            </a:r>
          </a:p>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print(</a:t>
            </a:r>
            <a:r>
              <a:rPr lang="en-US" sz="1400" b="1" dirty="0" err="1">
                <a:effectLst/>
                <a:latin typeface="Courier New" panose="02070309020205020404" pitchFamily="49" charset="0"/>
                <a:ea typeface="Times New Roman" panose="02020603050405020304" pitchFamily="18" charset="0"/>
                <a:cs typeface="Times New Roman" panose="02020603050405020304" pitchFamily="18" charset="0"/>
              </a:rPr>
              <a:t>f"Discount</a:t>
            </a: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price:     {</a:t>
            </a:r>
            <a:r>
              <a:rPr lang="en-US" sz="1400" b="1" dirty="0" err="1">
                <a:effectLst/>
                <a:latin typeface="Courier New" panose="02070309020205020404" pitchFamily="49" charset="0"/>
                <a:ea typeface="Times New Roman" panose="02020603050405020304" pitchFamily="18" charset="0"/>
                <a:cs typeface="Times New Roman" panose="02020603050405020304" pitchFamily="18" charset="0"/>
              </a:rPr>
              <a:t>product.getDiscountPrice</a:t>
            </a: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():.2f}")</a:t>
            </a:r>
          </a:p>
          <a:p>
            <a:pPr marL="344488"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print()</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def main():</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product1 = Product("Stanley 13 Ounce Wood Hammer", 12.99, 62)</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show_product</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(product1)</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print()</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product2 = Movie("The Holy Grail - DVD", 14.99, 68, 1975)</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show_product</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(product2)</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if __name__ == "__main__":</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main()</a:t>
            </a:r>
          </a:p>
          <a:p>
            <a:endParaRPr lang="en-US" sz="1400"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5" name="Slide Number Placeholder 4"/>
          <p:cNvSpPr>
            <a:spLocks noGrp="1"/>
          </p:cNvSpPr>
          <p:nvPr>
            <p:ph type="sldNum" sz="quarter" idx="12"/>
          </p:nvPr>
        </p:nvSpPr>
        <p:spPr/>
        <p:txBody>
          <a:bodyPr/>
          <a:lstStyle/>
          <a:p>
            <a:pPr>
              <a:defRPr/>
            </a:pPr>
            <a:endParaRPr lang="en-US"/>
          </a:p>
          <a:p>
            <a:pPr algn="r">
              <a:defRPr/>
            </a:pPr>
            <a:r>
              <a:rPr lang="en-US" sz="900">
                <a:solidFill>
                  <a:schemeClr val="bg1"/>
                </a:solidFill>
                <a:latin typeface="Arial Narrow" pitchFamily="34" charset="0"/>
              </a:rPr>
              <a:t>C15, Slide </a:t>
            </a:r>
            <a:fld id="{5ECE9829-65B2-40C6-AEFF-7C648FF56A9C}" type="slidenum">
              <a:rPr lang="en-US" sz="900" smtClean="0">
                <a:solidFill>
                  <a:schemeClr val="bg1"/>
                </a:solidFill>
                <a:latin typeface="Arial Narrow" pitchFamily="34" charset="0"/>
              </a:rPr>
              <a:pPr algn="r">
                <a:defRPr/>
              </a:pPr>
              <a:t>14</a:t>
            </a:fld>
            <a:endParaRPr lang="en-US" sz="900" dirty="0">
              <a:solidFill>
                <a:schemeClr val="bg1"/>
              </a:solidFill>
              <a:latin typeface="Arial Narrow" pitchFamily="34" charset="0"/>
            </a:endParaRPr>
          </a:p>
        </p:txBody>
      </p:sp>
    </p:spTree>
    <p:extLst>
      <p:ext uri="{BB962C8B-B14F-4D97-AF65-F5344CB8AC3E}">
        <p14:creationId xmlns:p14="http://schemas.microsoft.com/office/powerpoint/2010/main" val="18020793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console</a:t>
            </a:r>
          </a:p>
        </p:txBody>
      </p:sp>
      <p:sp>
        <p:nvSpPr>
          <p:cNvPr id="7" name="Text Placeholder 6">
            <a:extLst>
              <a:ext uri="{FF2B5EF4-FFF2-40B4-BE49-F238E27FC236}">
                <a16:creationId xmlns:a16="http://schemas.microsoft.com/office/drawing/2014/main" id="{A38762FC-3368-46C4-A414-A774F8533451}"/>
              </a:ext>
            </a:extLst>
          </p:cNvPr>
          <p:cNvSpPr>
            <a:spLocks noGrp="1"/>
          </p:cNvSpPr>
          <p:nvPr>
            <p:ph type="body" sz="quarter" idx="15"/>
          </p:nvPr>
        </p:nvSpPr>
        <p:spPr>
          <a:xfrm>
            <a:off x="1295400" y="1143000"/>
            <a:ext cx="6477000" cy="2057400"/>
          </a:xfrm>
        </p:spPr>
        <p:txBody>
          <a:bodyPr/>
          <a:lstStyle/>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PRODUCT DATA</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Name:             Stanley 13 Ounce Wood Hammer</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Discount price:   4.94</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PRODUCT DATA</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Name:             The Holy Grail - DVD</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Year:             1975</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Discount price:   4.80</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endParaRPr lang="en-US" sz="1600"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5" name="Slide Number Placeholder 4"/>
          <p:cNvSpPr>
            <a:spLocks noGrp="1"/>
          </p:cNvSpPr>
          <p:nvPr>
            <p:ph type="sldNum" sz="quarter" idx="12"/>
          </p:nvPr>
        </p:nvSpPr>
        <p:spPr/>
        <p:txBody>
          <a:bodyPr/>
          <a:lstStyle/>
          <a:p>
            <a:pPr>
              <a:defRPr/>
            </a:pPr>
            <a:endParaRPr lang="en-US"/>
          </a:p>
          <a:p>
            <a:pPr algn="r">
              <a:defRPr/>
            </a:pPr>
            <a:r>
              <a:rPr lang="en-US" sz="900">
                <a:solidFill>
                  <a:schemeClr val="bg1"/>
                </a:solidFill>
                <a:latin typeface="Arial Narrow" pitchFamily="34" charset="0"/>
              </a:rPr>
              <a:t>C15, Slide </a:t>
            </a:r>
            <a:fld id="{5ECE9829-65B2-40C6-AEFF-7C648FF56A9C}" type="slidenum">
              <a:rPr lang="en-US" sz="900" smtClean="0">
                <a:solidFill>
                  <a:schemeClr val="bg1"/>
                </a:solidFill>
                <a:latin typeface="Arial Narrow" pitchFamily="34" charset="0"/>
              </a:rPr>
              <a:pPr algn="r">
                <a:defRPr/>
              </a:pPr>
              <a:t>15</a:t>
            </a:fld>
            <a:endParaRPr lang="en-US" sz="900" dirty="0">
              <a:solidFill>
                <a:schemeClr val="bg1"/>
              </a:solidFill>
              <a:latin typeface="Arial Narrow" pitchFamily="34" charset="0"/>
            </a:endParaRPr>
          </a:p>
        </p:txBody>
      </p:sp>
    </p:spTree>
    <p:extLst>
      <p:ext uri="{BB962C8B-B14F-4D97-AF65-F5344CB8AC3E}">
        <p14:creationId xmlns:p14="http://schemas.microsoft.com/office/powerpoint/2010/main" val="30626229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objects module (part 1)</a:t>
            </a:r>
          </a:p>
        </p:txBody>
      </p:sp>
      <p:sp>
        <p:nvSpPr>
          <p:cNvPr id="7" name="Text Placeholder 6">
            <a:extLst>
              <a:ext uri="{FF2B5EF4-FFF2-40B4-BE49-F238E27FC236}">
                <a16:creationId xmlns:a16="http://schemas.microsoft.com/office/drawing/2014/main" id="{71A05B45-A190-4C34-B8B4-AE31B91D07E5}"/>
              </a:ext>
            </a:extLst>
          </p:cNvPr>
          <p:cNvSpPr>
            <a:spLocks noGrp="1"/>
          </p:cNvSpPr>
          <p:nvPr>
            <p:ph type="body" sz="quarter" idx="13"/>
          </p:nvPr>
        </p:nvSpPr>
        <p:spPr/>
        <p:txBody>
          <a:bodyPr/>
          <a:lstStyle/>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from </a:t>
            </a:r>
            <a:r>
              <a:rPr lang="en-US" sz="1400" b="1" dirty="0" err="1">
                <a:effectLst/>
                <a:latin typeface="Courier New" panose="02070309020205020404" pitchFamily="49" charset="0"/>
                <a:ea typeface="Times New Roman" panose="02020603050405020304" pitchFamily="18" charset="0"/>
                <a:cs typeface="Times New Roman" panose="02020603050405020304" pitchFamily="18" charset="0"/>
              </a:rPr>
              <a:t>dataclasses</a:t>
            </a: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import </a:t>
            </a:r>
            <a:r>
              <a:rPr lang="en-US" sz="1400" b="1" dirty="0" err="1">
                <a:effectLst/>
                <a:latin typeface="Courier New" panose="02070309020205020404" pitchFamily="49" charset="0"/>
                <a:ea typeface="Times New Roman" panose="02020603050405020304" pitchFamily="18" charset="0"/>
                <a:cs typeface="Times New Roman" panose="02020603050405020304" pitchFamily="18" charset="0"/>
              </a:rPr>
              <a:t>dataclass</a:t>
            </a:r>
            <a:endParaRPr lang="en-US" sz="1400" b="1" dirty="0">
              <a:effectLst/>
              <a:latin typeface="Courier New" panose="02070309020205020404" pitchFamily="49" charset="0"/>
              <a:ea typeface="Times New Roman" panose="02020603050405020304" pitchFamily="18" charset="0"/>
              <a:cs typeface="Times New Roman" panose="02020603050405020304" pitchFamily="18" charset="0"/>
            </a:endParaRPr>
          </a:p>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a:t>
            </a:r>
          </a:p>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@dataclass</a:t>
            </a:r>
          </a:p>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class Product:</a:t>
            </a:r>
          </a:p>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effectLst/>
                <a:latin typeface="Courier New" panose="02070309020205020404" pitchFamily="49" charset="0"/>
                <a:ea typeface="Times New Roman" panose="02020603050405020304" pitchFamily="18" charset="0"/>
                <a:cs typeface="Times New Roman" panose="02020603050405020304" pitchFamily="18" charset="0"/>
              </a:rPr>
              <a:t>name:str</a:t>
            </a: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 ""</a:t>
            </a:r>
          </a:p>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effectLst/>
                <a:latin typeface="Courier New" panose="02070309020205020404" pitchFamily="49" charset="0"/>
                <a:ea typeface="Times New Roman" panose="02020603050405020304" pitchFamily="18" charset="0"/>
                <a:cs typeface="Times New Roman" panose="02020603050405020304" pitchFamily="18" charset="0"/>
              </a:rPr>
              <a:t>price:float</a:t>
            </a: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 0.0</a:t>
            </a:r>
          </a:p>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effectLst/>
                <a:latin typeface="Courier New" panose="02070309020205020404" pitchFamily="49" charset="0"/>
                <a:ea typeface="Times New Roman" panose="02020603050405020304" pitchFamily="18" charset="0"/>
                <a:cs typeface="Times New Roman" panose="02020603050405020304" pitchFamily="18" charset="0"/>
              </a:rPr>
              <a:t>discountPercent:int</a:t>
            </a: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 0</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def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getDiscountAmount</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(self):</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return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self.price</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 *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self.discountPercent</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 / 100</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def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getDiscountPrice</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(self):</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return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self.price</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 -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self.getDiscountAmount</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def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getDescription</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(self):</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return self.name</a:t>
            </a:r>
          </a:p>
          <a:p>
            <a:endParaRPr lang="en-US" sz="1400"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5" name="Slide Number Placeholder 4"/>
          <p:cNvSpPr>
            <a:spLocks noGrp="1"/>
          </p:cNvSpPr>
          <p:nvPr>
            <p:ph type="sldNum" sz="quarter" idx="12"/>
          </p:nvPr>
        </p:nvSpPr>
        <p:spPr/>
        <p:txBody>
          <a:bodyPr/>
          <a:lstStyle/>
          <a:p>
            <a:pPr>
              <a:defRPr/>
            </a:pPr>
            <a:endParaRPr lang="en-US"/>
          </a:p>
          <a:p>
            <a:pPr algn="r">
              <a:defRPr/>
            </a:pPr>
            <a:r>
              <a:rPr lang="en-US" sz="900">
                <a:solidFill>
                  <a:schemeClr val="bg1"/>
                </a:solidFill>
                <a:latin typeface="Arial Narrow" pitchFamily="34" charset="0"/>
              </a:rPr>
              <a:t>C15, Slide </a:t>
            </a:r>
            <a:fld id="{5ECE9829-65B2-40C6-AEFF-7C648FF56A9C}" type="slidenum">
              <a:rPr lang="en-US" sz="900" smtClean="0">
                <a:solidFill>
                  <a:schemeClr val="bg1"/>
                </a:solidFill>
                <a:latin typeface="Arial Narrow" pitchFamily="34" charset="0"/>
              </a:rPr>
              <a:pPr algn="r">
                <a:defRPr/>
              </a:pPr>
              <a:t>16</a:t>
            </a:fld>
            <a:endParaRPr lang="en-US" sz="900" dirty="0">
              <a:solidFill>
                <a:schemeClr val="bg1"/>
              </a:solidFill>
              <a:latin typeface="Arial Narrow" pitchFamily="34" charset="0"/>
            </a:endParaRPr>
          </a:p>
        </p:txBody>
      </p:sp>
    </p:spTree>
    <p:extLst>
      <p:ext uri="{BB962C8B-B14F-4D97-AF65-F5344CB8AC3E}">
        <p14:creationId xmlns:p14="http://schemas.microsoft.com/office/powerpoint/2010/main" val="7953589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objects module (part 2)</a:t>
            </a:r>
          </a:p>
        </p:txBody>
      </p:sp>
      <p:sp>
        <p:nvSpPr>
          <p:cNvPr id="7" name="Text Placeholder 6">
            <a:extLst>
              <a:ext uri="{FF2B5EF4-FFF2-40B4-BE49-F238E27FC236}">
                <a16:creationId xmlns:a16="http://schemas.microsoft.com/office/drawing/2014/main" id="{E715D203-A90A-46B4-8923-5C8915B7500C}"/>
              </a:ext>
            </a:extLst>
          </p:cNvPr>
          <p:cNvSpPr>
            <a:spLocks noGrp="1"/>
          </p:cNvSpPr>
          <p:nvPr>
            <p:ph type="body" sz="quarter" idx="13"/>
          </p:nvPr>
        </p:nvSpPr>
        <p:spPr>
          <a:xfrm>
            <a:off x="838200" y="1066800"/>
            <a:ext cx="7467600" cy="4876800"/>
          </a:xfrm>
        </p:spPr>
        <p:txBody>
          <a:bodyPr/>
          <a:lstStyle/>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@dataclass</a:t>
            </a:r>
          </a:p>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class Book(Product):</a:t>
            </a:r>
          </a:p>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effectLst/>
                <a:latin typeface="Courier New" panose="02070309020205020404" pitchFamily="49" charset="0"/>
                <a:ea typeface="Times New Roman" panose="02020603050405020304" pitchFamily="18" charset="0"/>
                <a:cs typeface="Times New Roman" panose="02020603050405020304" pitchFamily="18" charset="0"/>
              </a:rPr>
              <a:t>author:str</a:t>
            </a: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 ""</a:t>
            </a:r>
          </a:p>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a:t>
            </a:r>
          </a:p>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def </a:t>
            </a:r>
            <a:r>
              <a:rPr lang="en-US" sz="1400" b="1" dirty="0" err="1">
                <a:effectLst/>
                <a:latin typeface="Courier New" panose="02070309020205020404" pitchFamily="49" charset="0"/>
                <a:ea typeface="Times New Roman" panose="02020603050405020304" pitchFamily="18" charset="0"/>
                <a:cs typeface="Times New Roman" panose="02020603050405020304" pitchFamily="18" charset="0"/>
              </a:rPr>
              <a:t>getDescription</a:t>
            </a: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(self):</a:t>
            </a:r>
          </a:p>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return f"{</a:t>
            </a:r>
            <a:r>
              <a:rPr lang="en-US" sz="1400" b="1" dirty="0" err="1">
                <a:effectLst/>
                <a:latin typeface="Courier New" panose="02070309020205020404" pitchFamily="49" charset="0"/>
                <a:ea typeface="Times New Roman" panose="02020603050405020304" pitchFamily="18" charset="0"/>
                <a:cs typeface="Times New Roman" panose="02020603050405020304" pitchFamily="18" charset="0"/>
              </a:rPr>
              <a:t>Product.getDescription</a:t>
            </a: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(self)} by {</a:t>
            </a:r>
            <a:r>
              <a:rPr lang="en-US" sz="1400" b="1" dirty="0" err="1">
                <a:effectLst/>
                <a:latin typeface="Courier New" panose="02070309020205020404" pitchFamily="49" charset="0"/>
                <a:ea typeface="Times New Roman" panose="02020603050405020304" pitchFamily="18" charset="0"/>
                <a:cs typeface="Times New Roman" panose="02020603050405020304" pitchFamily="18" charset="0"/>
              </a:rPr>
              <a:t>self.author</a:t>
            </a: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a:t>
            </a:r>
          </a:p>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a:t>
            </a:r>
          </a:p>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@dataclass                </a:t>
            </a:r>
          </a:p>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class Movie(Product):</a:t>
            </a:r>
          </a:p>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effectLst/>
                <a:latin typeface="Courier New" panose="02070309020205020404" pitchFamily="49" charset="0"/>
                <a:ea typeface="Times New Roman" panose="02020603050405020304" pitchFamily="18" charset="0"/>
                <a:cs typeface="Times New Roman" panose="02020603050405020304" pitchFamily="18" charset="0"/>
              </a:rPr>
              <a:t>year:int</a:t>
            </a: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 0</a:t>
            </a:r>
          </a:p>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a:t>
            </a:r>
          </a:p>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def </a:t>
            </a:r>
            <a:r>
              <a:rPr lang="en-US" sz="1400" b="1" dirty="0" err="1">
                <a:effectLst/>
                <a:latin typeface="Courier New" panose="02070309020205020404" pitchFamily="49" charset="0"/>
                <a:ea typeface="Times New Roman" panose="02020603050405020304" pitchFamily="18" charset="0"/>
                <a:cs typeface="Times New Roman" panose="02020603050405020304" pitchFamily="18" charset="0"/>
              </a:rPr>
              <a:t>getDescription</a:t>
            </a: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(self):</a:t>
            </a:r>
          </a:p>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return f"{</a:t>
            </a:r>
            <a:r>
              <a:rPr lang="en-US" sz="1400" b="1" dirty="0" err="1">
                <a:effectLst/>
                <a:latin typeface="Courier New" panose="02070309020205020404" pitchFamily="49" charset="0"/>
                <a:ea typeface="Times New Roman" panose="02020603050405020304" pitchFamily="18" charset="0"/>
                <a:cs typeface="Times New Roman" panose="02020603050405020304" pitchFamily="18" charset="0"/>
              </a:rPr>
              <a:t>Product.getDescription</a:t>
            </a: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(self)} ({</a:t>
            </a:r>
            <a:r>
              <a:rPr lang="en-US" sz="1400" b="1" dirty="0" err="1">
                <a:effectLst/>
                <a:latin typeface="Courier New" panose="02070309020205020404" pitchFamily="49" charset="0"/>
                <a:ea typeface="Times New Roman" panose="02020603050405020304" pitchFamily="18" charset="0"/>
                <a:cs typeface="Times New Roman" panose="02020603050405020304" pitchFamily="18" charset="0"/>
              </a:rPr>
              <a:t>self.year</a:t>
            </a: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a:t>
            </a:r>
          </a:p>
          <a:p>
            <a:endParaRPr lang="en-US" sz="1400"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5" name="Slide Number Placeholder 4"/>
          <p:cNvSpPr>
            <a:spLocks noGrp="1"/>
          </p:cNvSpPr>
          <p:nvPr>
            <p:ph type="sldNum" sz="quarter" idx="12"/>
          </p:nvPr>
        </p:nvSpPr>
        <p:spPr/>
        <p:txBody>
          <a:bodyPr/>
          <a:lstStyle/>
          <a:p>
            <a:pPr>
              <a:defRPr/>
            </a:pPr>
            <a:endParaRPr lang="en-US"/>
          </a:p>
          <a:p>
            <a:pPr algn="r">
              <a:defRPr/>
            </a:pPr>
            <a:r>
              <a:rPr lang="en-US" sz="900">
                <a:solidFill>
                  <a:schemeClr val="bg1"/>
                </a:solidFill>
                <a:latin typeface="Arial Narrow" pitchFamily="34" charset="0"/>
              </a:rPr>
              <a:t>C15, Slide </a:t>
            </a:r>
            <a:fld id="{5ECE9829-65B2-40C6-AEFF-7C648FF56A9C}" type="slidenum">
              <a:rPr lang="en-US" sz="900" smtClean="0">
                <a:solidFill>
                  <a:schemeClr val="bg1"/>
                </a:solidFill>
                <a:latin typeface="Arial Narrow" pitchFamily="34" charset="0"/>
              </a:rPr>
              <a:pPr algn="r">
                <a:defRPr/>
              </a:pPr>
              <a:t>17</a:t>
            </a:fld>
            <a:endParaRPr lang="en-US" sz="900" dirty="0">
              <a:solidFill>
                <a:schemeClr val="bg1"/>
              </a:solidFill>
              <a:latin typeface="Arial Narrow" pitchFamily="34" charset="0"/>
            </a:endParaRPr>
          </a:p>
        </p:txBody>
      </p:sp>
    </p:spTree>
    <p:extLst>
      <p:ext uri="{BB962C8B-B14F-4D97-AF65-F5344CB8AC3E}">
        <p14:creationId xmlns:p14="http://schemas.microsoft.com/office/powerpoint/2010/main" val="33211959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user interface for the Product Viewer</a:t>
            </a:r>
          </a:p>
        </p:txBody>
      </p:sp>
      <p:sp>
        <p:nvSpPr>
          <p:cNvPr id="7" name="Text Placeholder 6">
            <a:extLst>
              <a:ext uri="{FF2B5EF4-FFF2-40B4-BE49-F238E27FC236}">
                <a16:creationId xmlns:a16="http://schemas.microsoft.com/office/drawing/2014/main" id="{16F84E76-FD50-400E-B103-6D704216DFB1}"/>
              </a:ext>
            </a:extLst>
          </p:cNvPr>
          <p:cNvSpPr>
            <a:spLocks noGrp="1"/>
          </p:cNvSpPr>
          <p:nvPr>
            <p:ph type="body" sz="quarter" idx="15"/>
          </p:nvPr>
        </p:nvSpPr>
        <p:spPr>
          <a:xfrm>
            <a:off x="1295400" y="1143000"/>
            <a:ext cx="5105400" cy="3276600"/>
          </a:xfrm>
        </p:spPr>
        <p:txBody>
          <a:bodyPr/>
          <a:lstStyle/>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PRODUCTS</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1. Stanley 13 Ounce Wood Hammer</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2. The Big Short by Michael Lewis</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3. The Holy Grail - DVD (1975)</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Enter product number: </a:t>
            </a:r>
            <a:r>
              <a:rPr lang="en-US" sz="16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2</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PRODUCT DATA</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Name:             The Big Short</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Author:           Michael Lewis</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Discount price:   10.53</a:t>
            </a:r>
          </a:p>
          <a:p>
            <a:pPr marL="0" marR="0">
              <a:spcBef>
                <a:spcPts val="0"/>
              </a:spcBef>
              <a:spcAft>
                <a:spcPts val="0"/>
              </a:spcAft>
              <a:tabLst>
                <a:tab pos="1371600" algn="l"/>
              </a:tabLst>
            </a:pPr>
            <a: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t> </a:t>
            </a:r>
          </a:p>
          <a:p>
            <a:pPr marL="0" marR="0">
              <a:spcBef>
                <a:spcPts val="0"/>
              </a:spcBef>
              <a:spcAft>
                <a:spcPts val="0"/>
              </a:spcAft>
              <a:tabLst>
                <a:tab pos="1371600" algn="l"/>
              </a:tabLst>
            </a:pPr>
            <a: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t>View another product? (y/n)</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endParaRPr lang="en-US" sz="1600"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5" name="Slide Number Placeholder 4"/>
          <p:cNvSpPr>
            <a:spLocks noGrp="1"/>
          </p:cNvSpPr>
          <p:nvPr>
            <p:ph type="sldNum" sz="quarter" idx="12"/>
          </p:nvPr>
        </p:nvSpPr>
        <p:spPr/>
        <p:txBody>
          <a:bodyPr/>
          <a:lstStyle/>
          <a:p>
            <a:pPr>
              <a:defRPr/>
            </a:pPr>
            <a:endParaRPr lang="en-US"/>
          </a:p>
          <a:p>
            <a:pPr algn="r">
              <a:defRPr/>
            </a:pPr>
            <a:r>
              <a:rPr lang="en-US" sz="900">
                <a:solidFill>
                  <a:schemeClr val="bg1"/>
                </a:solidFill>
                <a:latin typeface="Arial Narrow" pitchFamily="34" charset="0"/>
              </a:rPr>
              <a:t>C15, Slide </a:t>
            </a:r>
            <a:fld id="{5ECE9829-65B2-40C6-AEFF-7C648FF56A9C}" type="slidenum">
              <a:rPr lang="en-US" sz="900" smtClean="0">
                <a:solidFill>
                  <a:schemeClr val="bg1"/>
                </a:solidFill>
                <a:latin typeface="Arial Narrow" pitchFamily="34" charset="0"/>
              </a:rPr>
              <a:pPr algn="r">
                <a:defRPr/>
              </a:pPr>
              <a:t>18</a:t>
            </a:fld>
            <a:endParaRPr lang="en-US" sz="900" dirty="0">
              <a:solidFill>
                <a:schemeClr val="bg1"/>
              </a:solidFill>
              <a:latin typeface="Arial Narrow" pitchFamily="34" charset="0"/>
            </a:endParaRPr>
          </a:p>
        </p:txBody>
      </p:sp>
    </p:spTree>
    <p:extLst>
      <p:ext uri="{BB962C8B-B14F-4D97-AF65-F5344CB8AC3E}">
        <p14:creationId xmlns:p14="http://schemas.microsoft.com/office/powerpoint/2010/main" val="9281739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a:t>
            </a:r>
            <a:r>
              <a:rPr lang="en-US" dirty="0" err="1"/>
              <a:t>product_viewer</a:t>
            </a:r>
            <a:r>
              <a:rPr lang="en-US" dirty="0"/>
              <a:t> module (part 1)</a:t>
            </a:r>
          </a:p>
        </p:txBody>
      </p:sp>
      <p:sp>
        <p:nvSpPr>
          <p:cNvPr id="7" name="Text Placeholder 6">
            <a:extLst>
              <a:ext uri="{FF2B5EF4-FFF2-40B4-BE49-F238E27FC236}">
                <a16:creationId xmlns:a16="http://schemas.microsoft.com/office/drawing/2014/main" id="{426183DE-D94C-4E58-A510-5242065D98F0}"/>
              </a:ext>
            </a:extLst>
          </p:cNvPr>
          <p:cNvSpPr>
            <a:spLocks noGrp="1"/>
          </p:cNvSpPr>
          <p:nvPr>
            <p:ph type="body" sz="quarter" idx="13"/>
          </p:nvPr>
        </p:nvSpPr>
        <p:spPr/>
        <p:txBody>
          <a:bodyPr/>
          <a:lstStyle/>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from objects import Product, Book, Movie</a:t>
            </a:r>
          </a:p>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a:t>
            </a:r>
          </a:p>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def </a:t>
            </a:r>
            <a:r>
              <a:rPr lang="en-US" sz="1400" b="1" dirty="0" err="1">
                <a:effectLst/>
                <a:latin typeface="Courier New" panose="02070309020205020404" pitchFamily="49" charset="0"/>
                <a:ea typeface="Times New Roman" panose="02020603050405020304" pitchFamily="18" charset="0"/>
                <a:cs typeface="Times New Roman" panose="02020603050405020304" pitchFamily="18" charset="0"/>
              </a:rPr>
              <a:t>show_products</a:t>
            </a: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(products):</a:t>
            </a:r>
          </a:p>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print("PRODUCTS")</a:t>
            </a:r>
          </a:p>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for </a:t>
            </a:r>
            <a:r>
              <a:rPr lang="en-US" sz="1400" b="1" dirty="0" err="1">
                <a:effectLst/>
                <a:latin typeface="Courier New" panose="02070309020205020404" pitchFamily="49" charset="0"/>
                <a:ea typeface="Times New Roman" panose="02020603050405020304" pitchFamily="18" charset="0"/>
                <a:cs typeface="Times New Roman" panose="02020603050405020304" pitchFamily="18" charset="0"/>
              </a:rPr>
              <a:t>i</a:t>
            </a: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product in enumerate(products, start=1):</a:t>
            </a:r>
          </a:p>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print(f"{</a:t>
            </a:r>
            <a:r>
              <a:rPr lang="en-US" sz="1400" b="1" dirty="0" err="1">
                <a:effectLst/>
                <a:latin typeface="Courier New" panose="02070309020205020404" pitchFamily="49" charset="0"/>
                <a:ea typeface="Times New Roman" panose="02020603050405020304" pitchFamily="18" charset="0"/>
                <a:cs typeface="Times New Roman" panose="02020603050405020304" pitchFamily="18" charset="0"/>
              </a:rPr>
              <a:t>i</a:t>
            </a: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effectLst/>
                <a:latin typeface="Courier New" panose="02070309020205020404" pitchFamily="49" charset="0"/>
                <a:ea typeface="Times New Roman" panose="02020603050405020304" pitchFamily="18" charset="0"/>
                <a:cs typeface="Times New Roman" panose="02020603050405020304" pitchFamily="18" charset="0"/>
              </a:rPr>
              <a:t>product.</a:t>
            </a:r>
            <a:r>
              <a:rPr lang="en-US" sz="1400" b="1" dirty="0" err="1">
                <a:effectLst/>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getDescription</a:t>
            </a:r>
            <a:r>
              <a:rPr lang="en-US" sz="1400" b="1" dirty="0">
                <a:effectLst/>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a:t>
            </a: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a:t>
            </a:r>
          </a:p>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print()</a:t>
            </a:r>
          </a:p>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a:t>
            </a:r>
          </a:p>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def </a:t>
            </a:r>
            <a:r>
              <a:rPr lang="en-US" sz="1400" b="1" dirty="0" err="1">
                <a:effectLst/>
                <a:latin typeface="Courier New" panose="02070309020205020404" pitchFamily="49" charset="0"/>
                <a:ea typeface="Times New Roman" panose="02020603050405020304" pitchFamily="18" charset="0"/>
                <a:cs typeface="Times New Roman" panose="02020603050405020304" pitchFamily="18" charset="0"/>
              </a:rPr>
              <a:t>show_product</a:t>
            </a: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(product):</a:t>
            </a:r>
          </a:p>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w=18</a:t>
            </a:r>
          </a:p>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print("PRODUCT DATA")</a:t>
            </a:r>
          </a:p>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print(f"{'Name:':{w}}{product.name}")</a:t>
            </a:r>
          </a:p>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if </a:t>
            </a:r>
            <a:r>
              <a:rPr lang="en-US" sz="1400" b="1" dirty="0" err="1">
                <a:effectLst/>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isinstance</a:t>
            </a:r>
            <a:r>
              <a:rPr lang="en-US" sz="1400" b="1" dirty="0">
                <a:effectLst/>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(product, Book)</a:t>
            </a: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a:t>
            </a:r>
          </a:p>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print(f"{'Author:':{w}}{</a:t>
            </a:r>
            <a:r>
              <a:rPr lang="en-US" sz="1400" b="1" dirty="0" err="1">
                <a:effectLst/>
                <a:latin typeface="Courier New" panose="02070309020205020404" pitchFamily="49" charset="0"/>
                <a:ea typeface="Times New Roman" panose="02020603050405020304" pitchFamily="18" charset="0"/>
                <a:cs typeface="Times New Roman" panose="02020603050405020304" pitchFamily="18" charset="0"/>
              </a:rPr>
              <a:t>product.author</a:t>
            </a: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a:t>
            </a:r>
          </a:p>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if </a:t>
            </a:r>
            <a:r>
              <a:rPr lang="en-US" sz="1400" b="1" dirty="0" err="1">
                <a:effectLst/>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isinstance</a:t>
            </a:r>
            <a:r>
              <a:rPr lang="en-US" sz="1400" b="1" dirty="0">
                <a:effectLst/>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(product, Movie)</a:t>
            </a: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a:t>
            </a:r>
          </a:p>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print(f"{'Year:':{w}}{</a:t>
            </a:r>
            <a:r>
              <a:rPr lang="en-US" sz="1400" b="1" dirty="0" err="1">
                <a:effectLst/>
                <a:latin typeface="Courier New" panose="02070309020205020404" pitchFamily="49" charset="0"/>
                <a:ea typeface="Times New Roman" panose="02020603050405020304" pitchFamily="18" charset="0"/>
                <a:cs typeface="Times New Roman" panose="02020603050405020304" pitchFamily="18" charset="0"/>
              </a:rPr>
              <a:t>product.year</a:t>
            </a: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a:t>
            </a:r>
          </a:p>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print(f"{'Discount price:':{w}}{</a:t>
            </a:r>
          </a:p>
          <a:p>
            <a:pPr marL="344488"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effectLst/>
                <a:latin typeface="Courier New" panose="02070309020205020404" pitchFamily="49" charset="0"/>
                <a:ea typeface="Times New Roman" panose="02020603050405020304" pitchFamily="18" charset="0"/>
                <a:cs typeface="Times New Roman" panose="02020603050405020304" pitchFamily="18" charset="0"/>
              </a:rPr>
              <a:t>product.getDiscountPrice</a:t>
            </a: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():.2f}")</a:t>
            </a:r>
          </a:p>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print()</a:t>
            </a:r>
          </a:p>
          <a:p>
            <a:endParaRPr lang="en-US" sz="1400"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5" name="Slide Number Placeholder 4"/>
          <p:cNvSpPr>
            <a:spLocks noGrp="1"/>
          </p:cNvSpPr>
          <p:nvPr>
            <p:ph type="sldNum" sz="quarter" idx="12"/>
          </p:nvPr>
        </p:nvSpPr>
        <p:spPr/>
        <p:txBody>
          <a:bodyPr/>
          <a:lstStyle/>
          <a:p>
            <a:pPr>
              <a:defRPr/>
            </a:pPr>
            <a:endParaRPr lang="en-US"/>
          </a:p>
          <a:p>
            <a:pPr algn="r">
              <a:defRPr/>
            </a:pPr>
            <a:r>
              <a:rPr lang="en-US" sz="900">
                <a:solidFill>
                  <a:schemeClr val="bg1"/>
                </a:solidFill>
                <a:latin typeface="Arial Narrow" pitchFamily="34" charset="0"/>
              </a:rPr>
              <a:t>C15, Slide </a:t>
            </a:r>
            <a:fld id="{5ECE9829-65B2-40C6-AEFF-7C648FF56A9C}" type="slidenum">
              <a:rPr lang="en-US" sz="900" smtClean="0">
                <a:solidFill>
                  <a:schemeClr val="bg1"/>
                </a:solidFill>
                <a:latin typeface="Arial Narrow" pitchFamily="34" charset="0"/>
              </a:rPr>
              <a:pPr algn="r">
                <a:defRPr/>
              </a:pPr>
              <a:t>19</a:t>
            </a:fld>
            <a:endParaRPr lang="en-US" sz="900" dirty="0">
              <a:solidFill>
                <a:schemeClr val="bg1"/>
              </a:solidFill>
              <a:latin typeface="Arial Narrow" pitchFamily="34" charset="0"/>
            </a:endParaRPr>
          </a:p>
        </p:txBody>
      </p:sp>
    </p:spTree>
    <p:extLst>
      <p:ext uri="{BB962C8B-B14F-4D97-AF65-F5344CB8AC3E}">
        <p14:creationId xmlns:p14="http://schemas.microsoft.com/office/powerpoint/2010/main" val="9155325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Applied objectives</a:t>
            </a:r>
          </a:p>
        </p:txBody>
      </p:sp>
      <p:sp>
        <p:nvSpPr>
          <p:cNvPr id="7" name="Text Placeholder 6">
            <a:extLst>
              <a:ext uri="{FF2B5EF4-FFF2-40B4-BE49-F238E27FC236}">
                <a16:creationId xmlns:a16="http://schemas.microsoft.com/office/drawing/2014/main" id="{816B904D-9DA7-43F0-8198-C1B2B4B4DF53}"/>
              </a:ext>
            </a:extLst>
          </p:cNvPr>
          <p:cNvSpPr>
            <a:spLocks noGrp="1"/>
          </p:cNvSpPr>
          <p:nvPr>
            <p:ph type="body" sz="quarter" idx="13"/>
          </p:nvPr>
        </p:nvSpPr>
        <p:spPr/>
        <p:txBody>
          <a:bodyPr/>
          <a:lstStyle/>
          <a:p>
            <a:pPr marL="342900" marR="274320" lvl="0" indent="-342900">
              <a:spcBef>
                <a:spcPts val="0"/>
              </a:spcBef>
              <a:spcAft>
                <a:spcPts val="600"/>
              </a:spcAft>
              <a:buFont typeface="+mj-lt"/>
              <a:buAutoNum type="arabicPeriod"/>
              <a:tabLst>
                <a:tab pos="347345" algn="l"/>
              </a:tabLst>
            </a:pPr>
            <a:r>
              <a:rPr lang="en-US" spc="-10" dirty="0">
                <a:latin typeface="Times New Roman" panose="02020603050405020304" pitchFamily="18" charset="0"/>
                <a:ea typeface="Times New Roman" panose="02020603050405020304" pitchFamily="18" charset="0"/>
              </a:rPr>
              <a:t>Define and use a subclass that inherits a superclass and overrides one or more of the methods of the superclass.</a:t>
            </a:r>
          </a:p>
          <a:p>
            <a:pPr marL="342900" marR="274320" lvl="0" indent="-342900">
              <a:spcBef>
                <a:spcPts val="0"/>
              </a:spcBef>
              <a:spcAft>
                <a:spcPts val="600"/>
              </a:spcAft>
              <a:buFont typeface="+mj-lt"/>
              <a:buAutoNum type="arabicPeriod"/>
              <a:tabLst>
                <a:tab pos="347345" algn="l"/>
              </a:tabLst>
            </a:pPr>
            <a:r>
              <a:rPr lang="en-US" spc="-10" dirty="0">
                <a:latin typeface="Times New Roman" panose="02020603050405020304" pitchFamily="18" charset="0"/>
                <a:ea typeface="Times New Roman" panose="02020603050405020304" pitchFamily="18" charset="0"/>
              </a:rPr>
              <a:t>Define and use a class that overrides one or more methods of the object class.</a:t>
            </a:r>
          </a:p>
          <a:p>
            <a:endParaRPr lang="en-US"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2" name="Footer Placeholder 1"/>
          <p:cNvSpPr>
            <a:spLocks noGrp="1"/>
          </p:cNvSpPr>
          <p:nvPr>
            <p:ph type="ftr" sz="quarter" idx="11"/>
          </p:nvPr>
        </p:nvSpPr>
        <p:spPr/>
        <p:txBody>
          <a:bodyPr/>
          <a:lstStyle/>
          <a:p>
            <a:pPr>
              <a:defRPr/>
            </a:pPr>
            <a:r>
              <a:rPr lang="en-US"/>
              <a:t>© 2021, Mike Murach &amp; Associates, Inc.</a:t>
            </a:r>
          </a:p>
        </p:txBody>
      </p:sp>
      <p:sp>
        <p:nvSpPr>
          <p:cNvPr id="4" name="Slide Number Placeholder 3"/>
          <p:cNvSpPr>
            <a:spLocks noGrp="1"/>
          </p:cNvSpPr>
          <p:nvPr>
            <p:ph type="sldNum" sz="quarter" idx="12"/>
          </p:nvPr>
        </p:nvSpPr>
        <p:spPr/>
        <p:txBody>
          <a:bodyPr/>
          <a:lstStyle/>
          <a:p>
            <a:pPr>
              <a:defRPr/>
            </a:pPr>
            <a:endParaRPr lang="en-US"/>
          </a:p>
          <a:p>
            <a:pPr algn="r">
              <a:defRPr/>
            </a:pPr>
            <a:r>
              <a:rPr lang="en-US" sz="900">
                <a:solidFill>
                  <a:schemeClr val="bg1"/>
                </a:solidFill>
                <a:latin typeface="Arial Narrow" pitchFamily="34" charset="0"/>
              </a:rPr>
              <a:t>C15, Slide </a:t>
            </a:r>
            <a:fld id="{5ECE9829-65B2-40C6-AEFF-7C648FF56A9C}" type="slidenum">
              <a:rPr lang="en-US" sz="900" smtClean="0">
                <a:solidFill>
                  <a:schemeClr val="bg1"/>
                </a:solidFill>
                <a:latin typeface="Arial Narrow" pitchFamily="34" charset="0"/>
              </a:rPr>
              <a:pPr algn="r">
                <a:defRPr/>
              </a:pPr>
              <a:t>2</a:t>
            </a:fld>
            <a:endParaRPr lang="en-US" sz="900" dirty="0">
              <a:solidFill>
                <a:schemeClr val="bg1"/>
              </a:solidFill>
              <a:latin typeface="Arial Narrow" pitchFamily="34" charset="0"/>
            </a:endParaRPr>
          </a:p>
        </p:txBody>
      </p:sp>
    </p:spTree>
    <p:extLst>
      <p:ext uri="{BB962C8B-B14F-4D97-AF65-F5344CB8AC3E}">
        <p14:creationId xmlns:p14="http://schemas.microsoft.com/office/powerpoint/2010/main" val="22536488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a:t>
            </a:r>
            <a:r>
              <a:rPr lang="en-US" dirty="0" err="1"/>
              <a:t>product_viewer</a:t>
            </a:r>
            <a:r>
              <a:rPr lang="en-US" dirty="0"/>
              <a:t> module (part 2)</a:t>
            </a:r>
          </a:p>
        </p:txBody>
      </p:sp>
      <p:sp>
        <p:nvSpPr>
          <p:cNvPr id="7" name="Text Placeholder 6">
            <a:extLst>
              <a:ext uri="{FF2B5EF4-FFF2-40B4-BE49-F238E27FC236}">
                <a16:creationId xmlns:a16="http://schemas.microsoft.com/office/drawing/2014/main" id="{FE03EC6F-908B-4B5B-AE94-59C721132E19}"/>
              </a:ext>
            </a:extLst>
          </p:cNvPr>
          <p:cNvSpPr>
            <a:spLocks noGrp="1"/>
          </p:cNvSpPr>
          <p:nvPr>
            <p:ph type="body" sz="quarter" idx="13"/>
          </p:nvPr>
        </p:nvSpPr>
        <p:spPr/>
        <p:txBody>
          <a:bodyPr/>
          <a:lstStyle/>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def </a:t>
            </a:r>
            <a:r>
              <a:rPr lang="en-US" sz="1400" b="1" dirty="0" err="1">
                <a:effectLst/>
                <a:latin typeface="Courier New" panose="02070309020205020404" pitchFamily="49" charset="0"/>
                <a:ea typeface="Times New Roman" panose="02020603050405020304" pitchFamily="18" charset="0"/>
                <a:cs typeface="Times New Roman" panose="02020603050405020304" pitchFamily="18" charset="0"/>
              </a:rPr>
              <a:t>get_products</a:t>
            </a: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a:t>
            </a:r>
          </a:p>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 return a tuple of Product, Book, and Movie objects</a:t>
            </a:r>
          </a:p>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return (Product("Stanley 13 Ounce Wood Hammer", 12.99, 62),</a:t>
            </a:r>
          </a:p>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a:effectLst/>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Book("The Big Short", 15.95, 34, "Michael Lewis")</a:t>
            </a: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a:t>
            </a:r>
          </a:p>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a:effectLst/>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Movie("The Holy Grail - DVD", 14.99, 68, 1975)</a:t>
            </a: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a:t>
            </a:r>
          </a:p>
          <a:p>
            <a:pPr marL="344488" marR="0">
              <a:spcBef>
                <a:spcPts val="0"/>
              </a:spcBef>
              <a:spcAft>
                <a:spcPts val="0"/>
              </a:spcAft>
              <a:tabLst>
                <a:tab pos="1371600" algn="l"/>
              </a:tabLst>
            </a:pPr>
            <a:r>
              <a:rPr lang="en-US" sz="1400" b="1" dirty="0">
                <a:effectLst/>
                <a:highlight>
                  <a:srgbClr val="00FFFF"/>
                </a:highlight>
                <a:latin typeface="Courier New" panose="02070309020205020404" pitchFamily="49" charset="0"/>
                <a:ea typeface="Times New Roman" panose="02020603050405020304" pitchFamily="18" charset="0"/>
                <a:cs typeface="Times New Roman" panose="02020603050405020304" pitchFamily="18" charset="0"/>
              </a:rPr>
              <a:t> </a:t>
            </a:r>
            <a:endParaRPr lang="en-US" sz="1400" b="1" dirty="0">
              <a:effectLst/>
              <a:latin typeface="Courier New" panose="02070309020205020404" pitchFamily="49" charset="0"/>
              <a:ea typeface="Times New Roman" panose="02020603050405020304" pitchFamily="18" charset="0"/>
              <a:cs typeface="Times New Roman" panose="02020603050405020304" pitchFamily="18" charset="0"/>
            </a:endParaRPr>
          </a:p>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def </a:t>
            </a:r>
            <a:r>
              <a:rPr lang="en-US" sz="1400" b="1" dirty="0" err="1">
                <a:effectLst/>
                <a:latin typeface="Courier New" panose="02070309020205020404" pitchFamily="49" charset="0"/>
                <a:ea typeface="Times New Roman" panose="02020603050405020304" pitchFamily="18" charset="0"/>
                <a:cs typeface="Times New Roman" panose="02020603050405020304" pitchFamily="18" charset="0"/>
              </a:rPr>
              <a:t>get_product</a:t>
            </a: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(products):</a:t>
            </a:r>
          </a:p>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a:t>
            </a:r>
          </a:p>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 same as code in figure 14-6</a:t>
            </a:r>
          </a:p>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a:t>
            </a:r>
          </a:p>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a:t>
            </a:r>
          </a:p>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def main():</a:t>
            </a:r>
          </a:p>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a:t>
            </a:r>
          </a:p>
          <a:p>
            <a:pPr marL="344488"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 same as code in figure 14-6</a:t>
            </a:r>
          </a:p>
          <a:p>
            <a:pPr marL="344488" marR="0">
              <a:spcBef>
                <a:spcPts val="0"/>
              </a:spcBef>
              <a:spcAft>
                <a:spcPts val="0"/>
              </a:spcAft>
              <a:tabLst>
                <a:tab pos="1371600" algn="l"/>
              </a:tabLst>
            </a:pPr>
            <a:endParaRPr lang="en-US" sz="1400" b="1" dirty="0">
              <a:effectLst/>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if __name__ == "__main__":</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main()</a:t>
            </a:r>
          </a:p>
          <a:p>
            <a:pPr marL="344488" marR="0">
              <a:spcBef>
                <a:spcPts val="0"/>
              </a:spcBef>
              <a:spcAft>
                <a:spcPts val="0"/>
              </a:spcAft>
              <a:tabLst>
                <a:tab pos="1371600" algn="l"/>
              </a:tabLst>
            </a:pPr>
            <a:endParaRPr lang="en-US" sz="1400" b="1" dirty="0">
              <a:effectLst/>
              <a:latin typeface="Courier New" panose="02070309020205020404" pitchFamily="49" charset="0"/>
              <a:ea typeface="Times New Roman" panose="02020603050405020304" pitchFamily="18" charset="0"/>
              <a:cs typeface="Times New Roman" panose="02020603050405020304" pitchFamily="18" charset="0"/>
            </a:endParaRPr>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5" name="Slide Number Placeholder 4"/>
          <p:cNvSpPr>
            <a:spLocks noGrp="1"/>
          </p:cNvSpPr>
          <p:nvPr>
            <p:ph type="sldNum" sz="quarter" idx="12"/>
          </p:nvPr>
        </p:nvSpPr>
        <p:spPr/>
        <p:txBody>
          <a:bodyPr/>
          <a:lstStyle/>
          <a:p>
            <a:pPr>
              <a:defRPr/>
            </a:pPr>
            <a:endParaRPr lang="en-US"/>
          </a:p>
          <a:p>
            <a:pPr algn="r">
              <a:defRPr/>
            </a:pPr>
            <a:r>
              <a:rPr lang="en-US" sz="900">
                <a:solidFill>
                  <a:schemeClr val="bg1"/>
                </a:solidFill>
                <a:latin typeface="Arial Narrow" pitchFamily="34" charset="0"/>
              </a:rPr>
              <a:t>C15, Slide </a:t>
            </a:r>
            <a:fld id="{5ECE9829-65B2-40C6-AEFF-7C648FF56A9C}" type="slidenum">
              <a:rPr lang="en-US" sz="900" smtClean="0">
                <a:solidFill>
                  <a:schemeClr val="bg1"/>
                </a:solidFill>
                <a:latin typeface="Arial Narrow" pitchFamily="34" charset="0"/>
              </a:rPr>
              <a:pPr algn="r">
                <a:defRPr/>
              </a:pPr>
              <a:t>20</a:t>
            </a:fld>
            <a:endParaRPr lang="en-US" sz="900" dirty="0">
              <a:solidFill>
                <a:schemeClr val="bg1"/>
              </a:solidFill>
              <a:latin typeface="Arial Narrow" pitchFamily="34" charset="0"/>
            </a:endParaRPr>
          </a:p>
        </p:txBody>
      </p:sp>
    </p:spTree>
    <p:extLst>
      <p:ext uri="{BB962C8B-B14F-4D97-AF65-F5344CB8AC3E}">
        <p14:creationId xmlns:p14="http://schemas.microsoft.com/office/powerpoint/2010/main" val="18513416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method of the object class</a:t>
            </a:r>
          </a:p>
        </p:txBody>
      </p:sp>
      <p:sp>
        <p:nvSpPr>
          <p:cNvPr id="7" name="Text Placeholder 6">
            <a:extLst>
              <a:ext uri="{FF2B5EF4-FFF2-40B4-BE49-F238E27FC236}">
                <a16:creationId xmlns:a16="http://schemas.microsoft.com/office/drawing/2014/main" id="{4C53F06C-EB6C-49C7-9099-F6BF69958B4B}"/>
              </a:ext>
            </a:extLst>
          </p:cNvPr>
          <p:cNvSpPr>
            <a:spLocks noGrp="1"/>
          </p:cNvSpPr>
          <p:nvPr>
            <p:ph type="body" sz="quarter" idx="13"/>
          </p:nvPr>
        </p:nvSpPr>
        <p:spPr>
          <a:xfrm>
            <a:off x="838200" y="1066800"/>
            <a:ext cx="7467600" cy="4876800"/>
          </a:xfrm>
        </p:spPr>
        <p:txBody>
          <a:bodyPr/>
          <a:lstStyle/>
          <a:p>
            <a:pPr marL="347345" marR="274320">
              <a:spcBef>
                <a:spcPts val="0"/>
              </a:spcBef>
              <a:spcAft>
                <a:spcPts val="600"/>
              </a:spcAft>
            </a:pPr>
            <a:r>
              <a:rPr lang="en-US" sz="1400" b="1" spc="-10" dirty="0">
                <a:latin typeface="Courier New" panose="02070309020205020404" pitchFamily="49" charset="0"/>
                <a:ea typeface="Times New Roman" panose="02020603050405020304" pitchFamily="18" charset="0"/>
              </a:rPr>
              <a:t>__str__(self)</a:t>
            </a:r>
          </a:p>
          <a:p>
            <a:pPr marR="274320">
              <a:spcBef>
                <a:spcPts val="1500"/>
              </a:spcBef>
              <a:spcAft>
                <a:spcPts val="600"/>
              </a:spcAft>
            </a:pPr>
            <a:r>
              <a:rPr lang="en-US" sz="2400" b="1" spc="-10" dirty="0">
                <a:solidFill>
                  <a:srgbClr val="000099"/>
                </a:solidFill>
                <a:latin typeface="+mj-lt"/>
                <a:ea typeface="Times New Roman" panose="02020603050405020304" pitchFamily="18" charset="0"/>
              </a:rPr>
              <a:t>The syntax for overriding the __str__() method</a:t>
            </a:r>
            <a:endParaRPr lang="en-US" sz="2400" spc="-10" dirty="0">
              <a:solidFill>
                <a:srgbClr val="000099"/>
              </a:solidFill>
              <a:latin typeface="+mj-lt"/>
              <a:ea typeface="Times New Roman" panose="02020603050405020304" pitchFamily="18" charset="0"/>
            </a:endParaRPr>
          </a:p>
          <a:p>
            <a:pPr marL="347345" marR="0" lvl="0" indent="0" algn="l" defTabSz="914400" rtl="0" eaLnBrk="1" fontAlgn="base" latinLnBrk="0" hangingPunct="1">
              <a:lnSpc>
                <a:spcPct val="100000"/>
              </a:lnSpc>
              <a:spcBef>
                <a:spcPts val="0"/>
              </a:spcBef>
              <a:spcAft>
                <a:spcPts val="0"/>
              </a:spcAft>
              <a:buClrTx/>
              <a:buSzTx/>
              <a:buFontTx/>
              <a:buNone/>
              <a:tabLst>
                <a:tab pos="1371600" algn="l"/>
              </a:tabLst>
              <a:defRPr/>
            </a:pPr>
            <a:r>
              <a:rPr kumimoji="0" lang="en-US" sz="1400" b="1" i="0" u="none" strike="noStrike" kern="0" cap="none" spc="0" normalizeH="0" baseline="0" noProof="0" dirty="0">
                <a:ln>
                  <a:noFill/>
                </a:ln>
                <a:solidFill>
                  <a:srgbClr val="000000"/>
                </a:solidFill>
                <a:effectLst/>
                <a:uLnTx/>
                <a:uFillTx/>
                <a:latin typeface="Courier New" panose="02070309020205020404" pitchFamily="49" charset="0"/>
                <a:ea typeface="Times New Roman" panose="02020603050405020304" pitchFamily="18" charset="0"/>
                <a:cs typeface="Times New Roman" panose="02020603050405020304" pitchFamily="18" charset="0"/>
              </a:rPr>
              <a:t>def __str__(self):</a:t>
            </a:r>
          </a:p>
          <a:p>
            <a:pPr marL="347345" marR="0" lvl="0" indent="0" algn="l" defTabSz="914400" rtl="0" eaLnBrk="1" fontAlgn="base" latinLnBrk="0" hangingPunct="1">
              <a:lnSpc>
                <a:spcPct val="100000"/>
              </a:lnSpc>
              <a:spcBef>
                <a:spcPts val="0"/>
              </a:spcBef>
              <a:spcAft>
                <a:spcPts val="0"/>
              </a:spcAft>
              <a:buClrTx/>
              <a:buSzTx/>
              <a:buFontTx/>
              <a:buNone/>
              <a:tabLst>
                <a:tab pos="1371600" algn="l"/>
              </a:tabLst>
              <a:defRPr/>
            </a:pPr>
            <a:r>
              <a:rPr kumimoji="0" lang="en-US" sz="1400" b="1" i="0" u="none" strike="noStrike" kern="0" cap="none" spc="0" normalizeH="0" baseline="0" noProof="0" dirty="0">
                <a:ln>
                  <a:noFill/>
                </a:ln>
                <a:solidFill>
                  <a:srgbClr val="000000"/>
                </a:solidFill>
                <a:effectLst/>
                <a:uLnTx/>
                <a:uFillTx/>
                <a:latin typeface="Courier New" panose="02070309020205020404" pitchFamily="49" charset="0"/>
                <a:ea typeface="Times New Roman" panose="02020603050405020304" pitchFamily="18" charset="0"/>
                <a:cs typeface="Times New Roman" panose="02020603050405020304" pitchFamily="18" charset="0"/>
              </a:rPr>
              <a:t>    return </a:t>
            </a:r>
            <a:r>
              <a:rPr kumimoji="0" lang="en-US" sz="1400" b="1" i="1" u="none" strike="noStrike" kern="0" cap="none" spc="0" normalizeH="0" baseline="0" noProof="0" dirty="0" err="1">
                <a:ln>
                  <a:noFill/>
                </a:ln>
                <a:solidFill>
                  <a:srgbClr val="000000"/>
                </a:solidFill>
                <a:effectLst/>
                <a:uLnTx/>
                <a:uFillTx/>
                <a:latin typeface="Courier New" panose="02070309020205020404" pitchFamily="49" charset="0"/>
                <a:ea typeface="Times New Roman" panose="02020603050405020304" pitchFamily="18" charset="0"/>
                <a:cs typeface="Times New Roman" panose="02020603050405020304" pitchFamily="18" charset="0"/>
              </a:rPr>
              <a:t>stringForObject</a:t>
            </a:r>
            <a:endParaRPr kumimoji="0" lang="en-US" sz="1400" b="1" i="0" u="none" strike="noStrike" kern="0" cap="none" spc="0" normalizeH="0" baseline="0" noProof="0" dirty="0">
              <a:ln>
                <a:noFill/>
              </a:ln>
              <a:solidFill>
                <a:srgbClr val="000000"/>
              </a:solidFill>
              <a:effectLst/>
              <a:uLnTx/>
              <a:uFillTx/>
              <a:latin typeface="Courier New" panose="02070309020205020404" pitchFamily="49" charset="0"/>
              <a:ea typeface="Times New Roman" panose="02020603050405020304" pitchFamily="18" charset="0"/>
              <a:cs typeface="Times New Roman" panose="02020603050405020304" pitchFamily="18" charset="0"/>
            </a:endParaRPr>
          </a:p>
          <a:p>
            <a:pPr marL="347345" marR="0" lvl="0" indent="0" algn="l" defTabSz="914400" rtl="0" eaLnBrk="1" fontAlgn="base" latinLnBrk="0" hangingPunct="1">
              <a:lnSpc>
                <a:spcPct val="100000"/>
              </a:lnSpc>
              <a:spcBef>
                <a:spcPts val="900"/>
              </a:spcBef>
              <a:spcAft>
                <a:spcPts val="600"/>
              </a:spcAft>
              <a:buClrTx/>
              <a:buSzTx/>
              <a:buFontTx/>
              <a:buNone/>
              <a:tabLst>
                <a:tab pos="1371600" algn="l"/>
                <a:tab pos="2743200" algn="l"/>
              </a:tabLst>
              <a:defRPr/>
            </a:pPr>
            <a:r>
              <a:rPr kumimoji="0" lang="en-US" sz="2000" b="1" i="0" u="none" strike="noStrike" kern="0" cap="none" spc="-10" normalizeH="0" baseline="0" noProof="0" dirty="0">
                <a:ln>
                  <a:noFill/>
                </a:ln>
                <a:solidFill>
                  <a:srgbClr val="000099"/>
                </a:solidFill>
                <a:effectLst/>
                <a:uLnTx/>
                <a:uFillTx/>
                <a:latin typeface="Arial" panose="020B0604020202020204" pitchFamily="34" charset="0"/>
                <a:ea typeface="Times New Roman" panose="02020603050405020304" pitchFamily="18" charset="0"/>
                <a:cs typeface="Times New Roman" panose="02020603050405020304" pitchFamily="18" charset="0"/>
              </a:rPr>
              <a:t>A __str__() method in the Product class </a:t>
            </a:r>
          </a:p>
          <a:p>
            <a:pPr marL="347345" marR="0" lvl="0" indent="0" algn="l" defTabSz="914400" rtl="0" eaLnBrk="1" fontAlgn="base" latinLnBrk="0" hangingPunct="1">
              <a:lnSpc>
                <a:spcPct val="100000"/>
              </a:lnSpc>
              <a:spcBef>
                <a:spcPts val="0"/>
              </a:spcBef>
              <a:spcAft>
                <a:spcPts val="0"/>
              </a:spcAft>
              <a:buClrTx/>
              <a:buSzTx/>
              <a:buFontTx/>
              <a:buNone/>
              <a:tabLst>
                <a:tab pos="1371600" algn="l"/>
              </a:tabLst>
              <a:defRPr/>
            </a:pPr>
            <a:r>
              <a:rPr kumimoji="0" lang="en-US" sz="1400" b="1" i="0" u="none" strike="noStrike" kern="0" cap="none" spc="0" normalizeH="0" baseline="0" noProof="0" dirty="0">
                <a:ln>
                  <a:noFill/>
                </a:ln>
                <a:solidFill>
                  <a:srgbClr val="000000"/>
                </a:solidFill>
                <a:effectLst/>
                <a:uLnTx/>
                <a:uFillTx/>
                <a:latin typeface="Courier New" panose="02070309020205020404" pitchFamily="49" charset="0"/>
                <a:ea typeface="Times New Roman" panose="02020603050405020304" pitchFamily="18" charset="0"/>
                <a:cs typeface="Times New Roman" panose="02020603050405020304" pitchFamily="18" charset="0"/>
              </a:rPr>
              <a:t>def __str__(self):</a:t>
            </a:r>
          </a:p>
          <a:p>
            <a:pPr marL="347345" marR="0" lvl="0" indent="0" algn="l" defTabSz="914400" rtl="0" eaLnBrk="1" fontAlgn="base" latinLnBrk="0" hangingPunct="1">
              <a:lnSpc>
                <a:spcPct val="100000"/>
              </a:lnSpc>
              <a:spcBef>
                <a:spcPts val="0"/>
              </a:spcBef>
              <a:spcAft>
                <a:spcPts val="0"/>
              </a:spcAft>
              <a:buClrTx/>
              <a:buSzTx/>
              <a:buFontTx/>
              <a:buNone/>
              <a:tabLst>
                <a:tab pos="1371600" algn="l"/>
              </a:tabLst>
              <a:defRPr/>
            </a:pPr>
            <a:r>
              <a:rPr kumimoji="0" lang="en-US" sz="1400" b="1" i="0" u="none" strike="noStrike" kern="0" cap="none" spc="0" normalizeH="0" baseline="0" noProof="0" dirty="0">
                <a:ln>
                  <a:noFill/>
                </a:ln>
                <a:solidFill>
                  <a:srgbClr val="000000"/>
                </a:solidFill>
                <a:effectLst/>
                <a:uLnTx/>
                <a:uFillTx/>
                <a:latin typeface="Courier New" panose="02070309020205020404" pitchFamily="49" charset="0"/>
                <a:ea typeface="Times New Roman" panose="02020603050405020304" pitchFamily="18" charset="0"/>
                <a:cs typeface="Times New Roman" panose="02020603050405020304" pitchFamily="18" charset="0"/>
              </a:rPr>
              <a:t>    return f"{self.name} | {</a:t>
            </a:r>
            <a:r>
              <a:rPr kumimoji="0" lang="en-US" sz="1400" b="1" i="0" u="none" strike="noStrike" kern="0" cap="none" spc="0" normalizeH="0" baseline="0" noProof="0" dirty="0" err="1">
                <a:ln>
                  <a:noFill/>
                </a:ln>
                <a:solidFill>
                  <a:srgbClr val="000000"/>
                </a:solidFill>
                <a:effectLst/>
                <a:uLnTx/>
                <a:uFillTx/>
                <a:latin typeface="Courier New" panose="02070309020205020404" pitchFamily="49" charset="0"/>
                <a:ea typeface="Times New Roman" panose="02020603050405020304" pitchFamily="18" charset="0"/>
                <a:cs typeface="Times New Roman" panose="02020603050405020304" pitchFamily="18" charset="0"/>
              </a:rPr>
              <a:t>self.price</a:t>
            </a:r>
            <a:r>
              <a:rPr kumimoji="0" lang="en-US" sz="1400" b="1" i="0" u="none" strike="noStrike" kern="0" cap="none" spc="0" normalizeH="0" baseline="0" noProof="0" dirty="0">
                <a:ln>
                  <a:noFill/>
                </a:ln>
                <a:solidFill>
                  <a:srgbClr val="000000"/>
                </a:solidFill>
                <a:effectLst/>
                <a:uLnTx/>
                <a:uFillTx/>
                <a:latin typeface="Courier New" panose="02070309020205020404" pitchFamily="49" charset="0"/>
                <a:ea typeface="Times New Roman" panose="02020603050405020304" pitchFamily="18" charset="0"/>
                <a:cs typeface="Times New Roman" panose="02020603050405020304" pitchFamily="18" charset="0"/>
              </a:rPr>
              <a:t>} | {</a:t>
            </a:r>
            <a:r>
              <a:rPr kumimoji="0" lang="en-US" sz="1400" b="1" i="0" u="none" strike="noStrike" kern="0" cap="none" spc="0" normalizeH="0" baseline="0" noProof="0" dirty="0" err="1">
                <a:ln>
                  <a:noFill/>
                </a:ln>
                <a:solidFill>
                  <a:srgbClr val="000000"/>
                </a:solidFill>
                <a:effectLst/>
                <a:uLnTx/>
                <a:uFillTx/>
                <a:latin typeface="Courier New" panose="02070309020205020404" pitchFamily="49" charset="0"/>
                <a:ea typeface="Times New Roman" panose="02020603050405020304" pitchFamily="18" charset="0"/>
                <a:cs typeface="Times New Roman" panose="02020603050405020304" pitchFamily="18" charset="0"/>
              </a:rPr>
              <a:t>self.discountPercent</a:t>
            </a:r>
            <a:r>
              <a:rPr kumimoji="0" lang="en-US" sz="1400" b="1" i="0" u="none" strike="noStrike" kern="0" cap="none" spc="0" normalizeH="0" baseline="0" noProof="0" dirty="0">
                <a:ln>
                  <a:noFill/>
                </a:ln>
                <a:solidFill>
                  <a:srgbClr val="000000"/>
                </a:solidFill>
                <a:effectLst/>
                <a:uLnTx/>
                <a:uFillTx/>
                <a:latin typeface="Courier New" panose="02070309020205020404" pitchFamily="49" charset="0"/>
                <a:ea typeface="Times New Roman" panose="02020603050405020304" pitchFamily="18" charset="0"/>
                <a:cs typeface="Times New Roman" panose="02020603050405020304" pitchFamily="18" charset="0"/>
              </a:rPr>
              <a:t>}"</a:t>
            </a:r>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5" name="Slide Number Placeholder 4"/>
          <p:cNvSpPr>
            <a:spLocks noGrp="1"/>
          </p:cNvSpPr>
          <p:nvPr>
            <p:ph type="sldNum" sz="quarter" idx="12"/>
          </p:nvPr>
        </p:nvSpPr>
        <p:spPr/>
        <p:txBody>
          <a:bodyPr/>
          <a:lstStyle/>
          <a:p>
            <a:pPr>
              <a:defRPr/>
            </a:pPr>
            <a:endParaRPr lang="en-US"/>
          </a:p>
          <a:p>
            <a:pPr algn="r">
              <a:defRPr/>
            </a:pPr>
            <a:r>
              <a:rPr lang="en-US" sz="900">
                <a:solidFill>
                  <a:schemeClr val="bg1"/>
                </a:solidFill>
                <a:latin typeface="Arial Narrow" pitchFamily="34" charset="0"/>
              </a:rPr>
              <a:t>C15, Slide </a:t>
            </a:r>
            <a:fld id="{5ECE9829-65B2-40C6-AEFF-7C648FF56A9C}" type="slidenum">
              <a:rPr lang="en-US" sz="900" smtClean="0">
                <a:solidFill>
                  <a:schemeClr val="bg1"/>
                </a:solidFill>
                <a:latin typeface="Arial Narrow" pitchFamily="34" charset="0"/>
              </a:rPr>
              <a:pPr algn="r">
                <a:defRPr/>
              </a:pPr>
              <a:t>21</a:t>
            </a:fld>
            <a:endParaRPr lang="en-US" sz="900" dirty="0">
              <a:solidFill>
                <a:schemeClr val="bg1"/>
              </a:solidFill>
              <a:latin typeface="Arial Narrow" pitchFamily="34" charset="0"/>
            </a:endParaRPr>
          </a:p>
        </p:txBody>
      </p:sp>
    </p:spTree>
    <p:extLst>
      <p:ext uri="{BB962C8B-B14F-4D97-AF65-F5344CB8AC3E}">
        <p14:creationId xmlns:p14="http://schemas.microsoft.com/office/powerpoint/2010/main" val="7370526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24989"/>
            <a:ext cx="7315200" cy="369332"/>
          </a:xfrm>
        </p:spPr>
        <p:txBody>
          <a:bodyPr/>
          <a:lstStyle/>
          <a:p>
            <a:pPr marL="0" marR="0" lvl="0" indent="0" defTabSz="914400" rtl="0" eaLnBrk="1" fontAlgn="base" latinLnBrk="0" hangingPunct="1">
              <a:lnSpc>
                <a:spcPct val="100000"/>
              </a:lnSpc>
              <a:spcBef>
                <a:spcPts val="900"/>
              </a:spcBef>
              <a:spcAft>
                <a:spcPts val="600"/>
              </a:spcAft>
              <a:tabLst>
                <a:tab pos="1371600" algn="l"/>
              </a:tabLst>
              <a:defRPr/>
            </a:pPr>
            <a:r>
              <a:rPr kumimoji="0" lang="en-US" sz="2400" b="1" i="0" u="none" strike="noStrike" kern="0" cap="none" spc="0" normalizeH="0" baseline="0" noProof="0" dirty="0">
                <a:ln>
                  <a:noFill/>
                </a:ln>
                <a:solidFill>
                  <a:srgbClr val="000099"/>
                </a:solidFill>
                <a:effectLst/>
                <a:uLnTx/>
                <a:uFillTx/>
                <a:latin typeface="Arial" panose="020B0604020202020204" pitchFamily="34" charset="0"/>
                <a:ea typeface="Times New Roman" panose="02020603050405020304" pitchFamily="18" charset="0"/>
                <a:cs typeface="Times New Roman" panose="02020603050405020304" pitchFamily="18" charset="0"/>
              </a:rPr>
              <a:t>Code that automatically calls the __str__() method</a:t>
            </a:r>
            <a:endParaRPr lang="en-US" dirty="0"/>
          </a:p>
        </p:txBody>
      </p:sp>
      <p:sp>
        <p:nvSpPr>
          <p:cNvPr id="7" name="Text Placeholder 6">
            <a:extLst>
              <a:ext uri="{FF2B5EF4-FFF2-40B4-BE49-F238E27FC236}">
                <a16:creationId xmlns:a16="http://schemas.microsoft.com/office/drawing/2014/main" id="{196606A7-D961-4C73-9906-4887792A0D8B}"/>
              </a:ext>
            </a:extLst>
          </p:cNvPr>
          <p:cNvSpPr>
            <a:spLocks noGrp="1"/>
          </p:cNvSpPr>
          <p:nvPr>
            <p:ph type="body" sz="quarter" idx="13"/>
          </p:nvPr>
        </p:nvSpPr>
        <p:spPr>
          <a:xfrm>
            <a:off x="838200" y="1066800"/>
            <a:ext cx="7924800" cy="1066800"/>
          </a:xfrm>
        </p:spPr>
        <p:txBody>
          <a:bodyPr/>
          <a:lstStyle/>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product = Product("Stanley 13 Ounce Wood Hammer", 12.99, 62)</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print(product)</a:t>
            </a:r>
          </a:p>
          <a:p>
            <a:pPr marL="347345" marR="0">
              <a:spcBef>
                <a:spcPts val="900"/>
              </a:spcBef>
              <a:spcAft>
                <a:spcPts val="600"/>
              </a:spcAft>
              <a:tabLst>
                <a:tab pos="1371600" algn="l"/>
                <a:tab pos="2743200" algn="l"/>
              </a:tabLst>
            </a:pPr>
            <a:r>
              <a:rPr lang="en-US" b="1" spc="-10"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t>The console if the Product class</a:t>
            </a:r>
            <a:br>
              <a:rPr lang="en-US" b="1" spc="-10"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br>
            <a:r>
              <a:rPr lang="en-US" b="1" spc="-10"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t>overrides the __str__() method </a:t>
            </a:r>
          </a:p>
          <a:p>
            <a:endParaRPr lang="en-US" dirty="0"/>
          </a:p>
        </p:txBody>
      </p:sp>
      <p:sp>
        <p:nvSpPr>
          <p:cNvPr id="9" name="Text Placeholder 8">
            <a:extLst>
              <a:ext uri="{FF2B5EF4-FFF2-40B4-BE49-F238E27FC236}">
                <a16:creationId xmlns:a16="http://schemas.microsoft.com/office/drawing/2014/main" id="{F3384722-F4F3-4E74-8C4D-FE3A8CF71F2F}"/>
              </a:ext>
            </a:extLst>
          </p:cNvPr>
          <p:cNvSpPr>
            <a:spLocks noGrp="1"/>
          </p:cNvSpPr>
          <p:nvPr>
            <p:ph type="body" sz="quarter" idx="16"/>
          </p:nvPr>
        </p:nvSpPr>
        <p:spPr>
          <a:xfrm>
            <a:off x="1295400" y="2442121"/>
            <a:ext cx="5562600" cy="283668"/>
          </a:xfrm>
        </p:spPr>
        <p:txBody>
          <a:bodyPr/>
          <a:lstStyle/>
          <a:p>
            <a:pPr>
              <a:spcBef>
                <a:spcPts val="0"/>
              </a:spcBef>
              <a:spcAft>
                <a:spcPts val="0"/>
              </a:spcAft>
              <a:tabLst>
                <a:tab pos="1371600" algn="l"/>
                <a:tab pos="1371600" algn="l"/>
                <a:tab pos="4696460" algn="l"/>
              </a:tabLst>
            </a:pPr>
            <a:r>
              <a:rPr lang="en-US" sz="14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Stanley 13 Ounce Wood Hammer | 12.99 | 62</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endParaRPr lang="en-US" dirty="0"/>
          </a:p>
        </p:txBody>
      </p:sp>
      <p:sp>
        <p:nvSpPr>
          <p:cNvPr id="10" name="Text Placeholder 9">
            <a:extLst>
              <a:ext uri="{FF2B5EF4-FFF2-40B4-BE49-F238E27FC236}">
                <a16:creationId xmlns:a16="http://schemas.microsoft.com/office/drawing/2014/main" id="{2DC12CEC-D936-414B-9CA6-22FA3C915F5D}"/>
              </a:ext>
            </a:extLst>
          </p:cNvPr>
          <p:cNvSpPr>
            <a:spLocks noGrp="1"/>
          </p:cNvSpPr>
          <p:nvPr>
            <p:ph type="body" sz="quarter" idx="17"/>
          </p:nvPr>
        </p:nvSpPr>
        <p:spPr>
          <a:xfrm>
            <a:off x="838200" y="2969980"/>
            <a:ext cx="7543800" cy="457200"/>
          </a:xfrm>
        </p:spPr>
        <p:txBody>
          <a:bodyPr/>
          <a:lstStyle/>
          <a:p>
            <a:pPr marL="347345" marR="0">
              <a:spcBef>
                <a:spcPts val="900"/>
              </a:spcBef>
              <a:spcAft>
                <a:spcPts val="600"/>
              </a:spcAft>
              <a:tabLst>
                <a:tab pos="1371600" algn="l"/>
                <a:tab pos="2743200" algn="l"/>
              </a:tabLst>
            </a:pPr>
            <a:r>
              <a:rPr lang="en-US" b="1" spc="-10"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t>The console if the __str__() method isn’t overridden</a:t>
            </a:r>
            <a:br>
              <a:rPr lang="en-US" b="1" spc="-10"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br>
            <a:r>
              <a:rPr lang="en-US" b="1" spc="-10"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t>(data class)</a:t>
            </a:r>
          </a:p>
          <a:p>
            <a:endParaRPr lang="en-US" dirty="0"/>
          </a:p>
        </p:txBody>
      </p:sp>
      <p:sp>
        <p:nvSpPr>
          <p:cNvPr id="8" name="Text Placeholder 7">
            <a:extLst>
              <a:ext uri="{FF2B5EF4-FFF2-40B4-BE49-F238E27FC236}">
                <a16:creationId xmlns:a16="http://schemas.microsoft.com/office/drawing/2014/main" id="{38C2199E-1A32-4864-831C-48B27E0601F1}"/>
              </a:ext>
            </a:extLst>
          </p:cNvPr>
          <p:cNvSpPr>
            <a:spLocks noGrp="1"/>
          </p:cNvSpPr>
          <p:nvPr>
            <p:ph type="body" sz="quarter" idx="15"/>
          </p:nvPr>
        </p:nvSpPr>
        <p:spPr>
          <a:xfrm>
            <a:off x="1295400" y="3759514"/>
            <a:ext cx="5562600" cy="504046"/>
          </a:xfrm>
        </p:spPr>
        <p:txBody>
          <a:bodyPr/>
          <a:lstStyle/>
          <a:p>
            <a:pPr marL="0"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Product(name='Stanley 13 Ounce Wood Hammer', price=12.99, </a:t>
            </a:r>
            <a:r>
              <a:rPr lang="en-US" sz="1400" b="1" dirty="0" err="1">
                <a:effectLst/>
                <a:latin typeface="Courier New" panose="02070309020205020404" pitchFamily="49" charset="0"/>
                <a:ea typeface="Times New Roman" panose="02020603050405020304" pitchFamily="18" charset="0"/>
                <a:cs typeface="Times New Roman" panose="02020603050405020304" pitchFamily="18" charset="0"/>
              </a:rPr>
              <a:t>discountPercent</a:t>
            </a: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=62)</a:t>
            </a:r>
          </a:p>
          <a:p>
            <a:endParaRPr lang="en-US" sz="1400" dirty="0"/>
          </a:p>
        </p:txBody>
      </p:sp>
      <p:sp>
        <p:nvSpPr>
          <p:cNvPr id="11" name="Text Placeholder 9">
            <a:extLst>
              <a:ext uri="{FF2B5EF4-FFF2-40B4-BE49-F238E27FC236}">
                <a16:creationId xmlns:a16="http://schemas.microsoft.com/office/drawing/2014/main" id="{4F148A12-5981-45F2-A86C-16E8F97A409E}"/>
              </a:ext>
            </a:extLst>
          </p:cNvPr>
          <p:cNvSpPr txBox="1">
            <a:spLocks/>
          </p:cNvSpPr>
          <p:nvPr/>
        </p:nvSpPr>
        <p:spPr bwMode="auto">
          <a:xfrm>
            <a:off x="838200" y="4497620"/>
            <a:ext cx="7543800" cy="68398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l" rtl="0" eaLnBrk="1" fontAlgn="base" hangingPunct="1">
              <a:spcBef>
                <a:spcPct val="20000"/>
              </a:spcBef>
              <a:spcAft>
                <a:spcPct val="0"/>
              </a:spcAft>
              <a:buNone/>
              <a:defRPr sz="2000">
                <a:solidFill>
                  <a:schemeClr val="tx1"/>
                </a:solidFill>
                <a:latin typeface="+mn-lt"/>
                <a:ea typeface="+mn-ea"/>
                <a:cs typeface="+mn-cs"/>
              </a:defRPr>
            </a:lvl1pPr>
            <a:lvl2pPr marL="457200" indent="0" algn="l" rtl="0" eaLnBrk="1" fontAlgn="base" hangingPunct="1">
              <a:spcBef>
                <a:spcPct val="20000"/>
              </a:spcBef>
              <a:spcAft>
                <a:spcPct val="0"/>
              </a:spcAft>
              <a:buNone/>
              <a:defRPr sz="2800">
                <a:solidFill>
                  <a:schemeClr val="tx1"/>
                </a:solidFill>
                <a:latin typeface="+mn-lt"/>
              </a:defRPr>
            </a:lvl2pPr>
            <a:lvl3pPr marL="914400" indent="0" algn="l" rtl="0" eaLnBrk="1" fontAlgn="base" hangingPunct="1">
              <a:spcBef>
                <a:spcPct val="20000"/>
              </a:spcBef>
              <a:spcAft>
                <a:spcPct val="0"/>
              </a:spcAft>
              <a:buNone/>
              <a:defRPr sz="2400">
                <a:solidFill>
                  <a:schemeClr val="tx1"/>
                </a:solidFill>
                <a:latin typeface="+mn-lt"/>
              </a:defRPr>
            </a:lvl3pPr>
            <a:lvl4pPr marL="1371600" indent="0" algn="l" rtl="0" eaLnBrk="1" fontAlgn="base" hangingPunct="1">
              <a:spcBef>
                <a:spcPct val="20000"/>
              </a:spcBef>
              <a:spcAft>
                <a:spcPct val="0"/>
              </a:spcAft>
              <a:buNone/>
              <a:defRPr sz="2000">
                <a:solidFill>
                  <a:schemeClr val="tx1"/>
                </a:solidFill>
                <a:latin typeface="+mn-lt"/>
              </a:defRPr>
            </a:lvl4pPr>
            <a:lvl5pPr marL="1828800" indent="0" algn="l" rtl="0" eaLnBrk="1" fontAlgn="base" hangingPunct="1">
              <a:spcBef>
                <a:spcPct val="20000"/>
              </a:spcBef>
              <a:spcAft>
                <a:spcPct val="0"/>
              </a:spcAft>
              <a:buNone/>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347345">
              <a:spcBef>
                <a:spcPts val="900"/>
              </a:spcBef>
              <a:spcAft>
                <a:spcPts val="600"/>
              </a:spcAft>
              <a:tabLst>
                <a:tab pos="1371600" algn="l"/>
                <a:tab pos="2743200" algn="l"/>
              </a:tabLst>
            </a:pPr>
            <a:r>
              <a:rPr lang="en-US" b="1" kern="0" spc="-10"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t>The console if the __str__() method isn’t overridden</a:t>
            </a:r>
            <a:br>
              <a:rPr lang="en-US" b="1" kern="0" spc="-10"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br>
            <a:r>
              <a:rPr lang="en-US" b="1" kern="0" spc="-10"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t>(explicit constructor)</a:t>
            </a:r>
          </a:p>
          <a:p>
            <a:endParaRPr lang="en-US" kern="0" dirty="0"/>
          </a:p>
        </p:txBody>
      </p:sp>
      <p:sp>
        <p:nvSpPr>
          <p:cNvPr id="12" name="Text Placeholder 7">
            <a:extLst>
              <a:ext uri="{FF2B5EF4-FFF2-40B4-BE49-F238E27FC236}">
                <a16:creationId xmlns:a16="http://schemas.microsoft.com/office/drawing/2014/main" id="{4ECBF828-AF1C-4452-AC47-0935216855E7}"/>
              </a:ext>
            </a:extLst>
          </p:cNvPr>
          <p:cNvSpPr txBox="1">
            <a:spLocks/>
          </p:cNvSpPr>
          <p:nvPr/>
        </p:nvSpPr>
        <p:spPr bwMode="auto">
          <a:xfrm>
            <a:off x="1295400" y="5336875"/>
            <a:ext cx="5562600" cy="325932"/>
          </a:xfrm>
          <a:prstGeom prst="rect">
            <a:avLst/>
          </a:prstGeom>
          <a:solidFill>
            <a:schemeClr val="bg1">
              <a:lumMod val="95000"/>
            </a:schemeClr>
          </a:solidFill>
          <a:ln w="31750" cmpd="thickThin">
            <a:solidFill>
              <a:schemeClr val="tx1"/>
            </a:solidFill>
          </a:ln>
        </p:spPr>
        <p:txBody>
          <a:bodyPr vert="horz" wrap="square" lIns="91440" tIns="45720" rIns="91440" bIns="45720" numCol="1" anchor="t" anchorCtr="0" compatLnSpc="1">
            <a:prstTxWarp prst="textNoShape">
              <a:avLst/>
            </a:prstTxWarp>
          </a:bodyPr>
          <a:lstStyle>
            <a:lvl1pPr marL="0" indent="0" algn="l" rtl="0" eaLnBrk="1" fontAlgn="base" hangingPunct="1">
              <a:spcBef>
                <a:spcPct val="20000"/>
              </a:spcBef>
              <a:spcAft>
                <a:spcPct val="0"/>
              </a:spcAft>
              <a:buNone/>
              <a:defRPr sz="20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spcBef>
                <a:spcPts val="0"/>
              </a:spcBef>
              <a:spcAft>
                <a:spcPts val="0"/>
              </a:spcAft>
              <a:tabLst>
                <a:tab pos="1371600" algn="l"/>
              </a:tabLst>
            </a:pPr>
            <a:r>
              <a:rPr lang="en-US" sz="1400" b="1" kern="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&lt;</a:t>
            </a:r>
            <a:r>
              <a:rPr lang="en-US" sz="1400" b="1" kern="0" dirty="0" err="1">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objects.Product</a:t>
            </a:r>
            <a:r>
              <a:rPr lang="en-US" sz="1400" b="1" kern="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 object at 0x03769930&gt;</a:t>
            </a:r>
            <a:endParaRPr lang="en-US" sz="1400" b="1" kern="0" dirty="0">
              <a:latin typeface="Courier New" panose="02070309020205020404" pitchFamily="49" charset="0"/>
              <a:ea typeface="Times New Roman" panose="02020603050405020304" pitchFamily="18" charset="0"/>
              <a:cs typeface="Times New Roman" panose="02020603050405020304" pitchFamily="18" charset="0"/>
            </a:endParaRPr>
          </a:p>
          <a:p>
            <a:endParaRPr lang="en-US" sz="1400" kern="0"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5" name="Slide Number Placeholder 4"/>
          <p:cNvSpPr>
            <a:spLocks noGrp="1"/>
          </p:cNvSpPr>
          <p:nvPr>
            <p:ph type="sldNum" sz="quarter" idx="12"/>
          </p:nvPr>
        </p:nvSpPr>
        <p:spPr/>
        <p:txBody>
          <a:bodyPr/>
          <a:lstStyle/>
          <a:p>
            <a:pPr>
              <a:defRPr/>
            </a:pPr>
            <a:endParaRPr lang="en-US"/>
          </a:p>
          <a:p>
            <a:pPr algn="r">
              <a:defRPr/>
            </a:pPr>
            <a:r>
              <a:rPr lang="en-US" sz="900">
                <a:solidFill>
                  <a:schemeClr val="bg1"/>
                </a:solidFill>
                <a:latin typeface="Arial Narrow" pitchFamily="34" charset="0"/>
              </a:rPr>
              <a:t>C15, Slide </a:t>
            </a:r>
            <a:fld id="{5ECE9829-65B2-40C6-AEFF-7C648FF56A9C}" type="slidenum">
              <a:rPr lang="en-US" sz="900" smtClean="0">
                <a:solidFill>
                  <a:schemeClr val="bg1"/>
                </a:solidFill>
                <a:latin typeface="Arial Narrow" pitchFamily="34" charset="0"/>
              </a:rPr>
              <a:pPr algn="r">
                <a:defRPr/>
              </a:pPr>
              <a:t>22</a:t>
            </a:fld>
            <a:endParaRPr lang="en-US" sz="900" dirty="0">
              <a:solidFill>
                <a:schemeClr val="bg1"/>
              </a:solidFill>
              <a:latin typeface="Arial Narrow" pitchFamily="34" charset="0"/>
            </a:endParaRPr>
          </a:p>
        </p:txBody>
      </p:sp>
    </p:spTree>
    <p:extLst>
      <p:ext uri="{BB962C8B-B14F-4D97-AF65-F5344CB8AC3E}">
        <p14:creationId xmlns:p14="http://schemas.microsoft.com/office/powerpoint/2010/main" val="29381450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__</a:t>
            </a:r>
            <a:r>
              <a:rPr lang="en-US" dirty="0" err="1"/>
              <a:t>iter</a:t>
            </a:r>
            <a:r>
              <a:rPr lang="en-US" dirty="0"/>
              <a:t>__() method of the object class</a:t>
            </a:r>
          </a:p>
        </p:txBody>
      </p:sp>
      <p:sp>
        <p:nvSpPr>
          <p:cNvPr id="7" name="Text Placeholder 6">
            <a:extLst>
              <a:ext uri="{FF2B5EF4-FFF2-40B4-BE49-F238E27FC236}">
                <a16:creationId xmlns:a16="http://schemas.microsoft.com/office/drawing/2014/main" id="{177DD5DA-F7F5-4D9C-A584-651DCB05AC6B}"/>
              </a:ext>
            </a:extLst>
          </p:cNvPr>
          <p:cNvSpPr>
            <a:spLocks noGrp="1"/>
          </p:cNvSpPr>
          <p:nvPr>
            <p:ph type="body" sz="quarter" idx="13"/>
          </p:nvPr>
        </p:nvSpPr>
        <p:spPr>
          <a:xfrm>
            <a:off x="838200" y="1143000"/>
            <a:ext cx="7391400" cy="4800600"/>
          </a:xfrm>
        </p:spPr>
        <p:txBody>
          <a:bodyPr/>
          <a:lstStyle/>
          <a:p>
            <a:pPr marL="347345" marR="274320">
              <a:spcBef>
                <a:spcPts val="0"/>
              </a:spcBef>
              <a:spcAft>
                <a:spcPts val="600"/>
              </a:spcAft>
            </a:pPr>
            <a:r>
              <a:rPr lang="en-US" sz="1600" b="1" spc="-10" dirty="0">
                <a:latin typeface="Courier New" panose="02070309020205020404" pitchFamily="49" charset="0"/>
                <a:ea typeface="Times New Roman" panose="02020603050405020304" pitchFamily="18" charset="0"/>
              </a:rPr>
              <a:t>__</a:t>
            </a:r>
            <a:r>
              <a:rPr lang="en-US" sz="1600" b="1" spc="-10" dirty="0" err="1">
                <a:latin typeface="Courier New" panose="02070309020205020404" pitchFamily="49" charset="0"/>
                <a:ea typeface="Times New Roman" panose="02020603050405020304" pitchFamily="18" charset="0"/>
              </a:rPr>
              <a:t>iter</a:t>
            </a:r>
            <a:r>
              <a:rPr lang="en-US" sz="1600" b="1" spc="-10" dirty="0">
                <a:latin typeface="Courier New" panose="02070309020205020404" pitchFamily="49" charset="0"/>
                <a:ea typeface="Times New Roman" panose="02020603050405020304" pitchFamily="18" charset="0"/>
              </a:rPr>
              <a:t>__(self)</a:t>
            </a:r>
          </a:p>
          <a:p>
            <a:pPr marR="274320">
              <a:spcBef>
                <a:spcPts val="1500"/>
              </a:spcBef>
              <a:spcAft>
                <a:spcPts val="600"/>
              </a:spcAft>
            </a:pPr>
            <a:r>
              <a:rPr lang="en-US" sz="2400" b="1" spc="-10" dirty="0">
                <a:solidFill>
                  <a:srgbClr val="000099"/>
                </a:solidFill>
                <a:latin typeface="+mj-lt"/>
                <a:ea typeface="Times New Roman" panose="02020603050405020304" pitchFamily="18" charset="0"/>
              </a:rPr>
              <a:t>The yield keyword</a:t>
            </a:r>
          </a:p>
          <a:p>
            <a:pPr marL="344488" marR="274320">
              <a:spcBef>
                <a:spcPts val="0"/>
              </a:spcBef>
              <a:spcAft>
                <a:spcPts val="600"/>
              </a:spcAft>
            </a:pPr>
            <a:r>
              <a:rPr lang="en-US" sz="1600" b="1" spc="-10" dirty="0">
                <a:latin typeface="Courier New" panose="02070309020205020404" pitchFamily="49" charset="0"/>
                <a:ea typeface="Times New Roman" panose="02020603050405020304" pitchFamily="18" charset="0"/>
                <a:cs typeface="Courier New" panose="02070309020205020404" pitchFamily="49" charset="0"/>
              </a:rPr>
              <a:t>yield</a:t>
            </a:r>
            <a:endParaRPr lang="en-US" sz="1600" spc="-10" dirty="0">
              <a:latin typeface="Courier New" panose="02070309020205020404" pitchFamily="49" charset="0"/>
              <a:ea typeface="Times New Roman" panose="02020603050405020304" pitchFamily="18" charset="0"/>
              <a:cs typeface="Courier New" panose="02070309020205020404" pitchFamily="49" charset="0"/>
            </a:endParaRPr>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5" name="Slide Number Placeholder 4"/>
          <p:cNvSpPr>
            <a:spLocks noGrp="1"/>
          </p:cNvSpPr>
          <p:nvPr>
            <p:ph type="sldNum" sz="quarter" idx="12"/>
          </p:nvPr>
        </p:nvSpPr>
        <p:spPr/>
        <p:txBody>
          <a:bodyPr/>
          <a:lstStyle/>
          <a:p>
            <a:pPr>
              <a:defRPr/>
            </a:pPr>
            <a:endParaRPr lang="en-US"/>
          </a:p>
          <a:p>
            <a:pPr algn="r">
              <a:defRPr/>
            </a:pPr>
            <a:r>
              <a:rPr lang="en-US" sz="900">
                <a:solidFill>
                  <a:schemeClr val="bg1"/>
                </a:solidFill>
                <a:latin typeface="Arial Narrow" pitchFamily="34" charset="0"/>
              </a:rPr>
              <a:t>C15, Slide </a:t>
            </a:r>
            <a:fld id="{5ECE9829-65B2-40C6-AEFF-7C648FF56A9C}" type="slidenum">
              <a:rPr lang="en-US" sz="900" smtClean="0">
                <a:solidFill>
                  <a:schemeClr val="bg1"/>
                </a:solidFill>
                <a:latin typeface="Arial Narrow" pitchFamily="34" charset="0"/>
              </a:rPr>
              <a:pPr algn="r">
                <a:defRPr/>
              </a:pPr>
              <a:t>23</a:t>
            </a:fld>
            <a:endParaRPr lang="en-US" sz="900" dirty="0">
              <a:solidFill>
                <a:schemeClr val="bg1"/>
              </a:solidFill>
              <a:latin typeface="Arial Narrow" pitchFamily="34" charset="0"/>
            </a:endParaRPr>
          </a:p>
        </p:txBody>
      </p:sp>
    </p:spTree>
    <p:extLst>
      <p:ext uri="{BB962C8B-B14F-4D97-AF65-F5344CB8AC3E}">
        <p14:creationId xmlns:p14="http://schemas.microsoft.com/office/powerpoint/2010/main" val="10526069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constructor for a Dice class</a:t>
            </a:r>
          </a:p>
        </p:txBody>
      </p:sp>
      <p:sp>
        <p:nvSpPr>
          <p:cNvPr id="7" name="Text Placeholder 6">
            <a:extLst>
              <a:ext uri="{FF2B5EF4-FFF2-40B4-BE49-F238E27FC236}">
                <a16:creationId xmlns:a16="http://schemas.microsoft.com/office/drawing/2014/main" id="{D410347F-A668-47DD-8C2A-5FE170F600FF}"/>
              </a:ext>
            </a:extLst>
          </p:cNvPr>
          <p:cNvSpPr>
            <a:spLocks noGrp="1"/>
          </p:cNvSpPr>
          <p:nvPr>
            <p:ph type="body" sz="quarter" idx="13"/>
          </p:nvPr>
        </p:nvSpPr>
        <p:spPr/>
        <p:txBody>
          <a:bodyPr/>
          <a:lstStyle/>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class Dice:</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def __</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init</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__(self):</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600" b="1" dirty="0" err="1">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self.__list</a:t>
            </a:r>
            <a:r>
              <a:rPr lang="en-US" sz="16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 = []</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1500"/>
              </a:spcBef>
              <a:spcAft>
                <a:spcPts val="600"/>
              </a:spcAft>
              <a:tabLst>
                <a:tab pos="1371600" algn="l"/>
              </a:tabLst>
            </a:pPr>
            <a:r>
              <a:rPr lang="en-US" sz="2400" b="1"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t>A method that defines an iterator for the class</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def __</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iter</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__(self):</a:t>
            </a:r>
          </a:p>
          <a:p>
            <a:pPr marL="228600" marR="0">
              <a:spcBef>
                <a:spcPts val="0"/>
              </a:spcBef>
              <a:spcAft>
                <a:spcPts val="0"/>
              </a:spcAft>
              <a:tabLst>
                <a:tab pos="1371600" algn="l"/>
              </a:tabLst>
            </a:pPr>
            <a: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t>     for die in </a:t>
            </a:r>
            <a:r>
              <a:rPr lang="en-US" sz="1600" b="1" dirty="0" err="1">
                <a:effectLst/>
                <a:latin typeface="Courier New" panose="02070309020205020404" pitchFamily="49" charset="0"/>
                <a:ea typeface="Times New Roman" panose="02020603050405020304" pitchFamily="18" charset="0"/>
                <a:cs typeface="Times New Roman" panose="02020603050405020304" pitchFamily="18" charset="0"/>
              </a:rPr>
              <a:t>self.__list</a:t>
            </a:r>
            <a: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t>:</a:t>
            </a:r>
          </a:p>
          <a:p>
            <a:pPr marL="228600" marR="0">
              <a:spcBef>
                <a:spcPts val="0"/>
              </a:spcBef>
              <a:spcAft>
                <a:spcPts val="0"/>
              </a:spcAft>
              <a:tabLst>
                <a:tab pos="1371600" algn="l"/>
              </a:tabLst>
            </a:pPr>
            <a: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t>        </a:t>
            </a:r>
            <a:r>
              <a:rPr lang="en-US" sz="1600" b="1" dirty="0">
                <a:effectLst/>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yield</a:t>
            </a:r>
            <a: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t> die     </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5" name="Slide Number Placeholder 4"/>
          <p:cNvSpPr>
            <a:spLocks noGrp="1"/>
          </p:cNvSpPr>
          <p:nvPr>
            <p:ph type="sldNum" sz="quarter" idx="12"/>
          </p:nvPr>
        </p:nvSpPr>
        <p:spPr/>
        <p:txBody>
          <a:bodyPr/>
          <a:lstStyle/>
          <a:p>
            <a:pPr>
              <a:defRPr/>
            </a:pPr>
            <a:endParaRPr lang="en-US"/>
          </a:p>
          <a:p>
            <a:pPr algn="r">
              <a:defRPr/>
            </a:pPr>
            <a:r>
              <a:rPr lang="en-US" sz="900">
                <a:solidFill>
                  <a:schemeClr val="bg1"/>
                </a:solidFill>
                <a:latin typeface="Arial Narrow" pitchFamily="34" charset="0"/>
              </a:rPr>
              <a:t>C15, Slide </a:t>
            </a:r>
            <a:fld id="{5ECE9829-65B2-40C6-AEFF-7C648FF56A9C}" type="slidenum">
              <a:rPr lang="en-US" sz="900" smtClean="0">
                <a:solidFill>
                  <a:schemeClr val="bg1"/>
                </a:solidFill>
                <a:latin typeface="Arial Narrow" pitchFamily="34" charset="0"/>
              </a:rPr>
              <a:pPr algn="r">
                <a:defRPr/>
              </a:pPr>
              <a:t>24</a:t>
            </a:fld>
            <a:endParaRPr lang="en-US" sz="900" dirty="0">
              <a:solidFill>
                <a:schemeClr val="bg1"/>
              </a:solidFill>
              <a:latin typeface="Arial Narrow" pitchFamily="34" charset="0"/>
            </a:endParaRPr>
          </a:p>
        </p:txBody>
      </p:sp>
    </p:spTree>
    <p:extLst>
      <p:ext uri="{BB962C8B-B14F-4D97-AF65-F5344CB8AC3E}">
        <p14:creationId xmlns:p14="http://schemas.microsoft.com/office/powerpoint/2010/main" val="24603927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Dice object that contains five Die objects</a:t>
            </a:r>
          </a:p>
        </p:txBody>
      </p:sp>
      <p:sp>
        <p:nvSpPr>
          <p:cNvPr id="7" name="Text Placeholder 6">
            <a:extLst>
              <a:ext uri="{FF2B5EF4-FFF2-40B4-BE49-F238E27FC236}">
                <a16:creationId xmlns:a16="http://schemas.microsoft.com/office/drawing/2014/main" id="{30570887-8D7D-4704-82F1-D3C42106A54C}"/>
              </a:ext>
            </a:extLst>
          </p:cNvPr>
          <p:cNvSpPr>
            <a:spLocks noGrp="1"/>
          </p:cNvSpPr>
          <p:nvPr>
            <p:ph type="body" sz="quarter" idx="13"/>
          </p:nvPr>
        </p:nvSpPr>
        <p:spPr>
          <a:xfrm>
            <a:off x="838200" y="1066801"/>
            <a:ext cx="7696200" cy="2667000"/>
          </a:xfrm>
        </p:spPr>
        <p:txBody>
          <a:bodyPr/>
          <a:lstStyle/>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dice = Dice()</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for i in range(5):</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die = Die()</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dice.addDie</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(die)</a:t>
            </a:r>
          </a:p>
          <a:p>
            <a:pPr>
              <a:spcBef>
                <a:spcPts val="1500"/>
              </a:spcBef>
              <a:spcAft>
                <a:spcPts val="600"/>
              </a:spcAft>
              <a:tabLst>
                <a:tab pos="1371600" algn="l"/>
              </a:tabLst>
            </a:pPr>
            <a:r>
              <a:rPr lang="en-US" sz="2400" b="1"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t>Code that automatically calls the __</a:t>
            </a:r>
            <a:r>
              <a:rPr lang="en-US" sz="2400" b="1" dirty="0" err="1">
                <a:solidFill>
                  <a:srgbClr val="000099"/>
                </a:solidFill>
                <a:latin typeface="Arial" panose="020B0604020202020204" pitchFamily="34" charset="0"/>
                <a:ea typeface="Times New Roman" panose="02020603050405020304" pitchFamily="18" charset="0"/>
                <a:cs typeface="Times New Roman" panose="02020603050405020304" pitchFamily="18" charset="0"/>
              </a:rPr>
              <a:t>iter</a:t>
            </a:r>
            <a:r>
              <a:rPr lang="en-US" sz="2400" b="1"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t>__() method</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for die in dice:</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print(</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die.value</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 end=" ")</a:t>
            </a:r>
          </a:p>
          <a:p>
            <a:pPr marL="347345" marR="0">
              <a:spcBef>
                <a:spcPts val="900"/>
              </a:spcBef>
              <a:spcAft>
                <a:spcPts val="600"/>
              </a:spcAft>
              <a:tabLst>
                <a:tab pos="1371600" algn="l"/>
                <a:tab pos="2743200" algn="l"/>
              </a:tabLst>
            </a:pPr>
            <a:r>
              <a:rPr lang="en-US" b="1" spc="-10"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t>The console if the Dice class defines an iterator</a:t>
            </a:r>
          </a:p>
          <a:p>
            <a:endParaRPr lang="en-US" dirty="0"/>
          </a:p>
        </p:txBody>
      </p:sp>
      <p:sp>
        <p:nvSpPr>
          <p:cNvPr id="9" name="Text Placeholder 8">
            <a:extLst>
              <a:ext uri="{FF2B5EF4-FFF2-40B4-BE49-F238E27FC236}">
                <a16:creationId xmlns:a16="http://schemas.microsoft.com/office/drawing/2014/main" id="{E1CD6CE7-9162-401D-BD41-4A46755370FE}"/>
              </a:ext>
            </a:extLst>
          </p:cNvPr>
          <p:cNvSpPr>
            <a:spLocks noGrp="1"/>
          </p:cNvSpPr>
          <p:nvPr>
            <p:ph type="body" sz="quarter" idx="16"/>
          </p:nvPr>
        </p:nvSpPr>
        <p:spPr>
          <a:xfrm>
            <a:off x="1295400" y="3778964"/>
            <a:ext cx="5562600" cy="320040"/>
          </a:xfrm>
        </p:spPr>
        <p:txBody>
          <a:bodyPr/>
          <a:lstStyle/>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1 1 1 1 1</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endParaRPr lang="en-US" dirty="0"/>
          </a:p>
        </p:txBody>
      </p:sp>
      <p:sp>
        <p:nvSpPr>
          <p:cNvPr id="10" name="Text Placeholder 9">
            <a:extLst>
              <a:ext uri="{FF2B5EF4-FFF2-40B4-BE49-F238E27FC236}">
                <a16:creationId xmlns:a16="http://schemas.microsoft.com/office/drawing/2014/main" id="{7E9C4953-CEF9-45A8-BACC-D352360DE79A}"/>
              </a:ext>
            </a:extLst>
          </p:cNvPr>
          <p:cNvSpPr>
            <a:spLocks noGrp="1"/>
          </p:cNvSpPr>
          <p:nvPr>
            <p:ph type="body" sz="quarter" idx="17"/>
          </p:nvPr>
        </p:nvSpPr>
        <p:spPr>
          <a:xfrm>
            <a:off x="838200" y="4335502"/>
            <a:ext cx="7391400" cy="457200"/>
          </a:xfrm>
        </p:spPr>
        <p:txBody>
          <a:bodyPr/>
          <a:lstStyle/>
          <a:p>
            <a:pPr marL="347345" marR="0">
              <a:spcBef>
                <a:spcPts val="900"/>
              </a:spcBef>
              <a:spcAft>
                <a:spcPts val="600"/>
              </a:spcAft>
              <a:tabLst>
                <a:tab pos="1371600" algn="l"/>
                <a:tab pos="2743200" algn="l"/>
              </a:tabLst>
            </a:pPr>
            <a:r>
              <a:rPr lang="en-US" b="1" spc="-10"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t>The console if the Dice class doesn’t define an iterator</a:t>
            </a:r>
          </a:p>
          <a:p>
            <a:endParaRPr lang="en-US" dirty="0"/>
          </a:p>
        </p:txBody>
      </p:sp>
      <p:sp>
        <p:nvSpPr>
          <p:cNvPr id="8" name="Text Placeholder 7">
            <a:extLst>
              <a:ext uri="{FF2B5EF4-FFF2-40B4-BE49-F238E27FC236}">
                <a16:creationId xmlns:a16="http://schemas.microsoft.com/office/drawing/2014/main" id="{04748E3F-0A11-467A-BC94-0F10D2E34F1B}"/>
              </a:ext>
            </a:extLst>
          </p:cNvPr>
          <p:cNvSpPr>
            <a:spLocks noGrp="1"/>
          </p:cNvSpPr>
          <p:nvPr>
            <p:ph type="body" sz="quarter" idx="15"/>
          </p:nvPr>
        </p:nvSpPr>
        <p:spPr>
          <a:xfrm>
            <a:off x="1295400" y="4800600"/>
            <a:ext cx="5562600" cy="320040"/>
          </a:xfrm>
        </p:spPr>
        <p:txBody>
          <a:bodyPr/>
          <a:lstStyle/>
          <a:p>
            <a:pPr>
              <a:spcBef>
                <a:spcPts val="0"/>
              </a:spcBef>
              <a:spcAft>
                <a:spcPts val="0"/>
              </a:spcAft>
              <a:tabLst>
                <a:tab pos="1371600" algn="l"/>
              </a:tabLst>
            </a:pPr>
            <a:r>
              <a:rPr lang="en-US" sz="1600" b="1" dirty="0" err="1">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TypeError</a:t>
            </a: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 'Dice' object is not </a:t>
            </a:r>
            <a:r>
              <a:rPr lang="en-US" sz="1600" b="1" dirty="0" err="1">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iterable</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endParaRPr lang="en-US"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5" name="Slide Number Placeholder 4"/>
          <p:cNvSpPr>
            <a:spLocks noGrp="1"/>
          </p:cNvSpPr>
          <p:nvPr>
            <p:ph type="sldNum" sz="quarter" idx="12"/>
          </p:nvPr>
        </p:nvSpPr>
        <p:spPr/>
        <p:txBody>
          <a:bodyPr/>
          <a:lstStyle/>
          <a:p>
            <a:pPr>
              <a:defRPr/>
            </a:pPr>
            <a:endParaRPr lang="en-US"/>
          </a:p>
          <a:p>
            <a:pPr algn="r">
              <a:defRPr/>
            </a:pPr>
            <a:r>
              <a:rPr lang="en-US" sz="900">
                <a:solidFill>
                  <a:schemeClr val="bg1"/>
                </a:solidFill>
                <a:latin typeface="Arial Narrow" pitchFamily="34" charset="0"/>
              </a:rPr>
              <a:t>C15, Slide </a:t>
            </a:r>
            <a:fld id="{5ECE9829-65B2-40C6-AEFF-7C648FF56A9C}" type="slidenum">
              <a:rPr lang="en-US" sz="900" smtClean="0">
                <a:solidFill>
                  <a:schemeClr val="bg1"/>
                </a:solidFill>
                <a:latin typeface="Arial Narrow" pitchFamily="34" charset="0"/>
              </a:rPr>
              <a:pPr algn="r">
                <a:defRPr/>
              </a:pPr>
              <a:t>25</a:t>
            </a:fld>
            <a:endParaRPr lang="en-US" sz="900" dirty="0">
              <a:solidFill>
                <a:schemeClr val="bg1"/>
              </a:solidFill>
              <a:latin typeface="Arial Narrow" pitchFamily="34" charset="0"/>
            </a:endParaRPr>
          </a:p>
        </p:txBody>
      </p:sp>
    </p:spTree>
    <p:extLst>
      <p:ext uri="{BB962C8B-B14F-4D97-AF65-F5344CB8AC3E}">
        <p14:creationId xmlns:p14="http://schemas.microsoft.com/office/powerpoint/2010/main" val="20604031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dice module (part 1)</a:t>
            </a:r>
          </a:p>
        </p:txBody>
      </p:sp>
      <p:sp>
        <p:nvSpPr>
          <p:cNvPr id="7" name="Text Placeholder 6">
            <a:extLst>
              <a:ext uri="{FF2B5EF4-FFF2-40B4-BE49-F238E27FC236}">
                <a16:creationId xmlns:a16="http://schemas.microsoft.com/office/drawing/2014/main" id="{5B77E884-6F89-4BAF-8FAA-A57BC459CF1B}"/>
              </a:ext>
            </a:extLst>
          </p:cNvPr>
          <p:cNvSpPr>
            <a:spLocks noGrp="1"/>
          </p:cNvSpPr>
          <p:nvPr>
            <p:ph type="body" sz="quarter" idx="13"/>
          </p:nvPr>
        </p:nvSpPr>
        <p:spPr/>
        <p:txBody>
          <a:bodyPr/>
          <a:lstStyle/>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import random</a:t>
            </a:r>
          </a:p>
          <a:p>
            <a:pPr marL="344488" marR="0">
              <a:spcBef>
                <a:spcPts val="0"/>
              </a:spcBef>
              <a:spcAft>
                <a:spcPts val="0"/>
              </a:spcAft>
              <a:tabLst>
                <a:tab pos="1371600" algn="l"/>
              </a:tabLst>
            </a:pPr>
            <a: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t>from </a:t>
            </a:r>
            <a:r>
              <a:rPr lang="en-US" sz="1600" b="1" dirty="0" err="1">
                <a:effectLst/>
                <a:latin typeface="Courier New" panose="02070309020205020404" pitchFamily="49" charset="0"/>
                <a:ea typeface="Times New Roman" panose="02020603050405020304" pitchFamily="18" charset="0"/>
                <a:cs typeface="Times New Roman" panose="02020603050405020304" pitchFamily="18" charset="0"/>
              </a:rPr>
              <a:t>dataclasses</a:t>
            </a:r>
            <a: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t> import </a:t>
            </a:r>
            <a:r>
              <a:rPr lang="en-US" sz="1600" b="1" dirty="0" err="1">
                <a:effectLst/>
                <a:latin typeface="Courier New" panose="02070309020205020404" pitchFamily="49" charset="0"/>
                <a:ea typeface="Times New Roman" panose="02020603050405020304" pitchFamily="18" charset="0"/>
                <a:cs typeface="Times New Roman" panose="02020603050405020304" pitchFamily="18" charset="0"/>
              </a:rPr>
              <a:t>dataclass</a:t>
            </a:r>
            <a:endParaRPr lang="en-US" sz="1600" b="1" dirty="0">
              <a:effectLst/>
              <a:latin typeface="Courier New" panose="02070309020205020404" pitchFamily="49" charset="0"/>
              <a:ea typeface="Times New Roman" panose="02020603050405020304" pitchFamily="18" charset="0"/>
              <a:cs typeface="Times New Roman" panose="02020603050405020304" pitchFamily="18" charset="0"/>
            </a:endParaRPr>
          </a:p>
          <a:p>
            <a:pPr marL="344488" marR="0">
              <a:spcBef>
                <a:spcPts val="0"/>
              </a:spcBef>
              <a:spcAft>
                <a:spcPts val="0"/>
              </a:spcAft>
              <a:tabLst>
                <a:tab pos="1371600" algn="l"/>
              </a:tabLst>
            </a:pPr>
            <a: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t> </a:t>
            </a:r>
          </a:p>
          <a:p>
            <a:pPr marL="344488" marR="0">
              <a:spcBef>
                <a:spcPts val="0"/>
              </a:spcBef>
              <a:spcAft>
                <a:spcPts val="0"/>
              </a:spcAft>
              <a:tabLst>
                <a:tab pos="1371600" algn="l"/>
              </a:tabLst>
            </a:pPr>
            <a: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t>@dataclass</a:t>
            </a:r>
          </a:p>
          <a:p>
            <a:pPr marL="344488" marR="0">
              <a:spcBef>
                <a:spcPts val="0"/>
              </a:spcBef>
              <a:spcAft>
                <a:spcPts val="0"/>
              </a:spcAft>
              <a:tabLst>
                <a:tab pos="1371600" algn="l"/>
              </a:tabLst>
            </a:pPr>
            <a: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t>class Die:</a:t>
            </a:r>
          </a:p>
          <a:p>
            <a:pPr marL="344488" marR="0">
              <a:spcBef>
                <a:spcPts val="0"/>
              </a:spcBef>
              <a:spcAft>
                <a:spcPts val="0"/>
              </a:spcAft>
              <a:tabLst>
                <a:tab pos="1371600" algn="l"/>
              </a:tabLst>
            </a:pPr>
            <a: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t>    __</a:t>
            </a:r>
            <a:r>
              <a:rPr lang="en-US" sz="1600" b="1" dirty="0" err="1">
                <a:effectLst/>
                <a:latin typeface="Courier New" panose="02070309020205020404" pitchFamily="49" charset="0"/>
                <a:ea typeface="Times New Roman" panose="02020603050405020304" pitchFamily="18" charset="0"/>
                <a:cs typeface="Times New Roman" panose="02020603050405020304" pitchFamily="18" charset="0"/>
              </a:rPr>
              <a:t>value:int</a:t>
            </a:r>
            <a: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t> = 1</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@property  # read-only!</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def value(self):</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return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self.__value</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def roll(self):</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self.__value</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 =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random.randrange</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(1, 7)</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6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 make it easier to get the value</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def __str__(self):</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6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return str(</a:t>
            </a:r>
            <a:r>
              <a:rPr lang="en-US" sz="1600" b="1" dirty="0" err="1">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self.__value</a:t>
            </a:r>
            <a:r>
              <a:rPr lang="en-US" sz="16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endParaRPr lang="en-US" sz="1400"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5" name="Slide Number Placeholder 4"/>
          <p:cNvSpPr>
            <a:spLocks noGrp="1"/>
          </p:cNvSpPr>
          <p:nvPr>
            <p:ph type="sldNum" sz="quarter" idx="12"/>
          </p:nvPr>
        </p:nvSpPr>
        <p:spPr/>
        <p:txBody>
          <a:bodyPr/>
          <a:lstStyle/>
          <a:p>
            <a:pPr>
              <a:defRPr/>
            </a:pPr>
            <a:endParaRPr lang="en-US"/>
          </a:p>
          <a:p>
            <a:pPr algn="r">
              <a:defRPr/>
            </a:pPr>
            <a:r>
              <a:rPr lang="en-US" sz="900">
                <a:solidFill>
                  <a:schemeClr val="bg1"/>
                </a:solidFill>
                <a:latin typeface="Arial Narrow" pitchFamily="34" charset="0"/>
              </a:rPr>
              <a:t>C15, Slide </a:t>
            </a:r>
            <a:fld id="{5ECE9829-65B2-40C6-AEFF-7C648FF56A9C}" type="slidenum">
              <a:rPr lang="en-US" sz="900" smtClean="0">
                <a:solidFill>
                  <a:schemeClr val="bg1"/>
                </a:solidFill>
                <a:latin typeface="Arial Narrow" pitchFamily="34" charset="0"/>
              </a:rPr>
              <a:pPr algn="r">
                <a:defRPr/>
              </a:pPr>
              <a:t>26</a:t>
            </a:fld>
            <a:endParaRPr lang="en-US" sz="900" dirty="0">
              <a:solidFill>
                <a:schemeClr val="bg1"/>
              </a:solidFill>
              <a:latin typeface="Arial Narrow" pitchFamily="34" charset="0"/>
            </a:endParaRPr>
          </a:p>
        </p:txBody>
      </p:sp>
    </p:spTree>
    <p:extLst>
      <p:ext uri="{BB962C8B-B14F-4D97-AF65-F5344CB8AC3E}">
        <p14:creationId xmlns:p14="http://schemas.microsoft.com/office/powerpoint/2010/main" val="21435655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dice module (part 2)</a:t>
            </a:r>
          </a:p>
        </p:txBody>
      </p:sp>
      <p:sp>
        <p:nvSpPr>
          <p:cNvPr id="7" name="Text Placeholder 6">
            <a:extLst>
              <a:ext uri="{FF2B5EF4-FFF2-40B4-BE49-F238E27FC236}">
                <a16:creationId xmlns:a16="http://schemas.microsoft.com/office/drawing/2014/main" id="{391A8F59-B888-4F61-8AE7-C50A2BFB435B}"/>
              </a:ext>
            </a:extLst>
          </p:cNvPr>
          <p:cNvSpPr>
            <a:spLocks noGrp="1"/>
          </p:cNvSpPr>
          <p:nvPr>
            <p:ph type="body" sz="quarter" idx="13"/>
          </p:nvPr>
        </p:nvSpPr>
        <p:spPr>
          <a:xfrm>
            <a:off x="838200" y="1066800"/>
            <a:ext cx="7696200" cy="4953000"/>
          </a:xfrm>
        </p:spPr>
        <p:txBody>
          <a:bodyPr/>
          <a:lstStyle/>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class Dice:</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def __</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init</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__(self):</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self.__list</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 = []</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def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addDie</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(self, die):</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self.__</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list.append</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(die)</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def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rollAll</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(self):</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for die in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self.__list</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die.roll</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6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def __</a:t>
            </a:r>
            <a:r>
              <a:rPr lang="en-US" sz="1600" b="1" dirty="0" err="1">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iter</a:t>
            </a:r>
            <a:r>
              <a:rPr lang="en-US" sz="16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__(self):</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marL="344488" marR="0">
              <a:spcBef>
                <a:spcPts val="0"/>
              </a:spcBef>
              <a:spcAft>
                <a:spcPts val="0"/>
              </a:spcAft>
              <a:tabLst>
                <a:tab pos="1371600" algn="l"/>
              </a:tabLst>
            </a:pPr>
            <a: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t>        </a:t>
            </a:r>
            <a:r>
              <a:rPr lang="en-US" sz="1600" b="1" dirty="0">
                <a:effectLst/>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for die in </a:t>
            </a:r>
            <a:r>
              <a:rPr lang="en-US" sz="1600" b="1" dirty="0" err="1">
                <a:effectLst/>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self.__list</a:t>
            </a:r>
            <a:r>
              <a:rPr lang="en-US" sz="1600" b="1" dirty="0">
                <a:effectLst/>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a:t>
            </a:r>
            <a:endParaRPr lang="en-US" sz="1600" b="1" dirty="0">
              <a:effectLst/>
              <a:latin typeface="Courier New" panose="02070309020205020404" pitchFamily="49" charset="0"/>
              <a:ea typeface="Times New Roman" panose="02020603050405020304" pitchFamily="18" charset="0"/>
              <a:cs typeface="Times New Roman" panose="02020603050405020304" pitchFamily="18" charset="0"/>
            </a:endParaRPr>
          </a:p>
          <a:p>
            <a:pPr marL="344488" marR="0">
              <a:spcBef>
                <a:spcPts val="0"/>
              </a:spcBef>
              <a:spcAft>
                <a:spcPts val="0"/>
              </a:spcAft>
              <a:tabLst>
                <a:tab pos="1371600" algn="l"/>
              </a:tabLst>
            </a:pPr>
            <a: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t>            </a:t>
            </a:r>
            <a:r>
              <a:rPr lang="en-US" sz="1600" b="1" dirty="0">
                <a:effectLst/>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yield die</a:t>
            </a:r>
          </a:p>
          <a:p>
            <a:pPr marL="344488" marR="0">
              <a:spcBef>
                <a:spcPts val="0"/>
              </a:spcBef>
              <a:spcAft>
                <a:spcPts val="0"/>
              </a:spcAft>
              <a:tabLst>
                <a:tab pos="1371600" algn="l"/>
              </a:tabLst>
            </a:pPr>
            <a:endParaRPr lang="en-US" sz="14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endParaRPr>
          </a:p>
          <a:p>
            <a:pPr marL="0" marR="0">
              <a:spcBef>
                <a:spcPts val="600"/>
              </a:spcBef>
              <a:spcAft>
                <a:spcPts val="300"/>
              </a:spcAft>
            </a:pPr>
            <a:r>
              <a:rPr lang="en-US" sz="2400" b="1" dirty="0">
                <a:solidFill>
                  <a:srgbClr val="000099"/>
                </a:solidFill>
                <a:effectLst/>
                <a:latin typeface="Arial" panose="020B0604020202020204" pitchFamily="34" charset="0"/>
                <a:ea typeface="Times New Roman" panose="02020603050405020304" pitchFamily="18" charset="0"/>
                <a:cs typeface="Times New Roman" panose="02020603050405020304" pitchFamily="18" charset="0"/>
              </a:rPr>
              <a:t>Code that displays the value of each die</a:t>
            </a:r>
          </a:p>
          <a:p>
            <a:pPr marL="344488" marR="0">
              <a:spcBef>
                <a:spcPts val="0"/>
              </a:spcBef>
              <a:spcAft>
                <a:spcPts val="0"/>
              </a:spcAft>
              <a:tabLst>
                <a:tab pos="1371600" algn="l"/>
              </a:tabLst>
            </a:pPr>
            <a: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t>for die in dice:</a:t>
            </a:r>
            <a:b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br>
            <a: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t>    print(die, end=" ")</a:t>
            </a:r>
          </a:p>
          <a:p>
            <a:pPr marL="344488" marR="0">
              <a:spcBef>
                <a:spcPts val="0"/>
              </a:spcBef>
              <a:spcAft>
                <a:spcPts val="0"/>
              </a:spcAft>
              <a:tabLst>
                <a:tab pos="1371600" algn="l"/>
              </a:tabLst>
            </a:pPr>
            <a:endParaRPr lang="en-US" sz="1400" b="1" dirty="0">
              <a:effectLst/>
              <a:highlight>
                <a:srgbClr val="FFFF00"/>
              </a:highlight>
              <a:latin typeface="Courier New" panose="02070309020205020404" pitchFamily="49" charset="0"/>
              <a:ea typeface="Times New Roman" panose="02020603050405020304" pitchFamily="18" charset="0"/>
              <a:cs typeface="Times New Roman" panose="02020603050405020304" pitchFamily="18" charset="0"/>
            </a:endParaRPr>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5" name="Slide Number Placeholder 4"/>
          <p:cNvSpPr>
            <a:spLocks noGrp="1"/>
          </p:cNvSpPr>
          <p:nvPr>
            <p:ph type="sldNum" sz="quarter" idx="12"/>
          </p:nvPr>
        </p:nvSpPr>
        <p:spPr/>
        <p:txBody>
          <a:bodyPr/>
          <a:lstStyle/>
          <a:p>
            <a:pPr>
              <a:defRPr/>
            </a:pPr>
            <a:endParaRPr lang="en-US"/>
          </a:p>
          <a:p>
            <a:pPr algn="r">
              <a:defRPr/>
            </a:pPr>
            <a:r>
              <a:rPr lang="en-US" sz="900">
                <a:solidFill>
                  <a:schemeClr val="bg1"/>
                </a:solidFill>
                <a:latin typeface="Arial Narrow" pitchFamily="34" charset="0"/>
              </a:rPr>
              <a:t>C15, Slide </a:t>
            </a:r>
            <a:fld id="{5ECE9829-65B2-40C6-AEFF-7C648FF56A9C}" type="slidenum">
              <a:rPr lang="en-US" sz="900" smtClean="0">
                <a:solidFill>
                  <a:schemeClr val="bg1"/>
                </a:solidFill>
                <a:latin typeface="Arial Narrow" pitchFamily="34" charset="0"/>
              </a:rPr>
              <a:pPr algn="r">
                <a:defRPr/>
              </a:pPr>
              <a:t>27</a:t>
            </a:fld>
            <a:endParaRPr lang="en-US" sz="900" dirty="0">
              <a:solidFill>
                <a:schemeClr val="bg1"/>
              </a:solidFill>
              <a:latin typeface="Arial Narrow" pitchFamily="34" charset="0"/>
            </a:endParaRPr>
          </a:p>
        </p:txBody>
      </p:sp>
    </p:spTree>
    <p:extLst>
      <p:ext uri="{BB962C8B-B14F-4D97-AF65-F5344CB8AC3E}">
        <p14:creationId xmlns:p14="http://schemas.microsoft.com/office/powerpoint/2010/main" val="31058518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hierarchy for six common exceptions</a:t>
            </a:r>
          </a:p>
        </p:txBody>
      </p:sp>
      <p:sp>
        <p:nvSpPr>
          <p:cNvPr id="7" name="Text Placeholder 6">
            <a:extLst>
              <a:ext uri="{FF2B5EF4-FFF2-40B4-BE49-F238E27FC236}">
                <a16:creationId xmlns:a16="http://schemas.microsoft.com/office/drawing/2014/main" id="{510919AB-DED3-4E84-84DD-C1E43E327CEC}"/>
              </a:ext>
            </a:extLst>
          </p:cNvPr>
          <p:cNvSpPr>
            <a:spLocks noGrp="1"/>
          </p:cNvSpPr>
          <p:nvPr>
            <p:ph type="body" sz="quarter" idx="13"/>
          </p:nvPr>
        </p:nvSpPr>
        <p:spPr/>
        <p:txBody>
          <a:bodyPr/>
          <a:lstStyle/>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Exception</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NameError</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OSError</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FileExistsError</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FileNotFoundError</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ValueError</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endParaRPr lang="en-US" sz="1600"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5" name="Slide Number Placeholder 4"/>
          <p:cNvSpPr>
            <a:spLocks noGrp="1"/>
          </p:cNvSpPr>
          <p:nvPr>
            <p:ph type="sldNum" sz="quarter" idx="12"/>
          </p:nvPr>
        </p:nvSpPr>
        <p:spPr/>
        <p:txBody>
          <a:bodyPr/>
          <a:lstStyle/>
          <a:p>
            <a:pPr>
              <a:defRPr/>
            </a:pPr>
            <a:endParaRPr lang="en-US"/>
          </a:p>
          <a:p>
            <a:pPr algn="r">
              <a:defRPr/>
            </a:pPr>
            <a:r>
              <a:rPr lang="en-US" sz="900">
                <a:solidFill>
                  <a:schemeClr val="bg1"/>
                </a:solidFill>
                <a:latin typeface="Arial Narrow" pitchFamily="34" charset="0"/>
              </a:rPr>
              <a:t>C15, Slide </a:t>
            </a:r>
            <a:fld id="{5ECE9829-65B2-40C6-AEFF-7C648FF56A9C}" type="slidenum">
              <a:rPr lang="en-US" sz="900" smtClean="0">
                <a:solidFill>
                  <a:schemeClr val="bg1"/>
                </a:solidFill>
                <a:latin typeface="Arial Narrow" pitchFamily="34" charset="0"/>
              </a:rPr>
              <a:pPr algn="r">
                <a:defRPr/>
              </a:pPr>
              <a:t>28</a:t>
            </a:fld>
            <a:endParaRPr lang="en-US" sz="900" dirty="0">
              <a:solidFill>
                <a:schemeClr val="bg1"/>
              </a:solidFill>
              <a:latin typeface="Arial Narrow" pitchFamily="34" charset="0"/>
            </a:endParaRPr>
          </a:p>
        </p:txBody>
      </p:sp>
    </p:spTree>
    <p:extLst>
      <p:ext uri="{BB962C8B-B14F-4D97-AF65-F5344CB8AC3E}">
        <p14:creationId xmlns:p14="http://schemas.microsoft.com/office/powerpoint/2010/main" val="32353495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syntax for creating your own exceptions</a:t>
            </a:r>
          </a:p>
        </p:txBody>
      </p:sp>
      <p:sp>
        <p:nvSpPr>
          <p:cNvPr id="7" name="Text Placeholder 6">
            <a:extLst>
              <a:ext uri="{FF2B5EF4-FFF2-40B4-BE49-F238E27FC236}">
                <a16:creationId xmlns:a16="http://schemas.microsoft.com/office/drawing/2014/main" id="{4D9E7D18-E8BB-467F-81BD-74DC469B2B46}"/>
              </a:ext>
            </a:extLst>
          </p:cNvPr>
          <p:cNvSpPr>
            <a:spLocks noGrp="1"/>
          </p:cNvSpPr>
          <p:nvPr>
            <p:ph type="body" sz="quarter" idx="13"/>
          </p:nvPr>
        </p:nvSpPr>
        <p:spPr/>
        <p:txBody>
          <a:bodyPr/>
          <a:lstStyle/>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class </a:t>
            </a:r>
            <a:r>
              <a:rPr lang="en-US" sz="1600" b="1" i="1" dirty="0" err="1">
                <a:latin typeface="Courier New" panose="02070309020205020404" pitchFamily="49" charset="0"/>
                <a:ea typeface="Times New Roman" panose="02020603050405020304" pitchFamily="18" charset="0"/>
                <a:cs typeface="Times New Roman" panose="02020603050405020304" pitchFamily="18" charset="0"/>
              </a:rPr>
              <a:t>CustomErrorName</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a:t>
            </a:r>
            <a:r>
              <a:rPr lang="en-US" sz="1600" b="1" i="1" dirty="0" err="1">
                <a:latin typeface="Courier New" panose="02070309020205020404" pitchFamily="49" charset="0"/>
                <a:ea typeface="Times New Roman" panose="02020603050405020304" pitchFamily="18" charset="0"/>
                <a:cs typeface="Times New Roman" panose="02020603050405020304" pitchFamily="18" charset="0"/>
              </a:rPr>
              <a:t>ExceptionClassName</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pass</a:t>
            </a:r>
          </a:p>
          <a:p>
            <a:pPr>
              <a:spcBef>
                <a:spcPts val="1500"/>
              </a:spcBef>
              <a:spcAft>
                <a:spcPts val="600"/>
              </a:spcAft>
              <a:tabLst>
                <a:tab pos="1371600" algn="l"/>
              </a:tabLst>
            </a:pPr>
            <a:r>
              <a:rPr lang="en-US" sz="2400" b="1"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t>A class that defines a custom exception</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class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DataAccessError</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(Exception):</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pass</a:t>
            </a:r>
          </a:p>
          <a:p>
            <a:endParaRPr lang="en-US"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5" name="Slide Number Placeholder 4"/>
          <p:cNvSpPr>
            <a:spLocks noGrp="1"/>
          </p:cNvSpPr>
          <p:nvPr>
            <p:ph type="sldNum" sz="quarter" idx="12"/>
          </p:nvPr>
        </p:nvSpPr>
        <p:spPr/>
        <p:txBody>
          <a:bodyPr/>
          <a:lstStyle/>
          <a:p>
            <a:pPr>
              <a:defRPr/>
            </a:pPr>
            <a:endParaRPr lang="en-US"/>
          </a:p>
          <a:p>
            <a:pPr algn="r">
              <a:defRPr/>
            </a:pPr>
            <a:r>
              <a:rPr lang="en-US" sz="900">
                <a:solidFill>
                  <a:schemeClr val="bg1"/>
                </a:solidFill>
                <a:latin typeface="Arial Narrow" pitchFamily="34" charset="0"/>
              </a:rPr>
              <a:t>C15, Slide </a:t>
            </a:r>
            <a:fld id="{5ECE9829-65B2-40C6-AEFF-7C648FF56A9C}" type="slidenum">
              <a:rPr lang="en-US" sz="900" smtClean="0">
                <a:solidFill>
                  <a:schemeClr val="bg1"/>
                </a:solidFill>
                <a:latin typeface="Arial Narrow" pitchFamily="34" charset="0"/>
              </a:rPr>
              <a:pPr algn="r">
                <a:defRPr/>
              </a:pPr>
              <a:t>29</a:t>
            </a:fld>
            <a:endParaRPr lang="en-US" sz="900" dirty="0">
              <a:solidFill>
                <a:schemeClr val="bg1"/>
              </a:solidFill>
              <a:latin typeface="Arial Narrow" pitchFamily="34" charset="0"/>
            </a:endParaRPr>
          </a:p>
        </p:txBody>
      </p:sp>
    </p:spTree>
    <p:extLst>
      <p:ext uri="{BB962C8B-B14F-4D97-AF65-F5344CB8AC3E}">
        <p14:creationId xmlns:p14="http://schemas.microsoft.com/office/powerpoint/2010/main" val="17353629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Knowledge objectives</a:t>
            </a:r>
          </a:p>
        </p:txBody>
      </p:sp>
      <p:sp>
        <p:nvSpPr>
          <p:cNvPr id="7" name="Text Placeholder 6">
            <a:extLst>
              <a:ext uri="{FF2B5EF4-FFF2-40B4-BE49-F238E27FC236}">
                <a16:creationId xmlns:a16="http://schemas.microsoft.com/office/drawing/2014/main" id="{A2F5D5FC-9EC5-42CE-95A2-6084A90F611D}"/>
              </a:ext>
            </a:extLst>
          </p:cNvPr>
          <p:cNvSpPr>
            <a:spLocks noGrp="1"/>
          </p:cNvSpPr>
          <p:nvPr>
            <p:ph type="body" sz="quarter" idx="13"/>
          </p:nvPr>
        </p:nvSpPr>
        <p:spPr/>
        <p:txBody>
          <a:bodyPr/>
          <a:lstStyle/>
          <a:p>
            <a:pPr marL="342900" marR="274320" lvl="0" indent="-342900">
              <a:spcBef>
                <a:spcPts val="0"/>
              </a:spcBef>
              <a:spcAft>
                <a:spcPts val="600"/>
              </a:spcAft>
              <a:buFont typeface="+mj-lt"/>
              <a:buAutoNum type="arabicPeriod"/>
              <a:tabLst>
                <a:tab pos="347345" algn="l"/>
              </a:tabLst>
            </a:pPr>
            <a:r>
              <a:rPr lang="en-US" spc="-10" dirty="0">
                <a:latin typeface="Times New Roman" panose="02020603050405020304" pitchFamily="18" charset="0"/>
                <a:ea typeface="Times New Roman" panose="02020603050405020304" pitchFamily="18" charset="0"/>
              </a:rPr>
              <a:t>Describe the way inheritance works.</a:t>
            </a:r>
          </a:p>
          <a:p>
            <a:pPr marL="342900" marR="274320" lvl="0" indent="-342900">
              <a:spcBef>
                <a:spcPts val="0"/>
              </a:spcBef>
              <a:spcAft>
                <a:spcPts val="600"/>
              </a:spcAft>
              <a:buFont typeface="+mj-lt"/>
              <a:buAutoNum type="arabicPeriod"/>
              <a:tabLst>
                <a:tab pos="347345" algn="l"/>
              </a:tabLst>
            </a:pPr>
            <a:r>
              <a:rPr lang="en-US" spc="-10" dirty="0">
                <a:latin typeface="Times New Roman" panose="02020603050405020304" pitchFamily="18" charset="0"/>
                <a:ea typeface="Times New Roman" panose="02020603050405020304" pitchFamily="18" charset="0"/>
              </a:rPr>
              <a:t>In general terms, explain how to override a method in the superclass when you’re defining a subclass. </a:t>
            </a:r>
          </a:p>
          <a:p>
            <a:pPr marL="342900" marR="274320" lvl="0" indent="-342900">
              <a:spcBef>
                <a:spcPts val="0"/>
              </a:spcBef>
              <a:spcAft>
                <a:spcPts val="600"/>
              </a:spcAft>
              <a:buFont typeface="+mj-lt"/>
              <a:buAutoNum type="arabicPeriod"/>
              <a:tabLst>
                <a:tab pos="347345" algn="l"/>
              </a:tabLst>
            </a:pPr>
            <a:r>
              <a:rPr lang="en-US" spc="-10" dirty="0">
                <a:latin typeface="Times New Roman" panose="02020603050405020304" pitchFamily="18" charset="0"/>
                <a:ea typeface="Times New Roman" panose="02020603050405020304" pitchFamily="18" charset="0"/>
              </a:rPr>
              <a:t>Describe the concept of polymorphism.</a:t>
            </a:r>
          </a:p>
          <a:p>
            <a:pPr marL="342900" marR="274320" lvl="0" indent="-342900">
              <a:spcBef>
                <a:spcPts val="0"/>
              </a:spcBef>
              <a:spcAft>
                <a:spcPts val="600"/>
              </a:spcAft>
              <a:buFont typeface="+mj-lt"/>
              <a:buAutoNum type="arabicPeriod"/>
              <a:tabLst>
                <a:tab pos="347345" algn="l"/>
              </a:tabLst>
            </a:pPr>
            <a:r>
              <a:rPr lang="en-US" spc="-10" dirty="0">
                <a:latin typeface="Times New Roman" panose="02020603050405020304" pitchFamily="18" charset="0"/>
                <a:ea typeface="Times New Roman" panose="02020603050405020304" pitchFamily="18" charset="0"/>
              </a:rPr>
              <a:t>Describe the use of the </a:t>
            </a:r>
            <a:r>
              <a:rPr lang="en-US" spc="-10" dirty="0" err="1">
                <a:latin typeface="Times New Roman" panose="02020603050405020304" pitchFamily="18" charset="0"/>
                <a:ea typeface="Times New Roman" panose="02020603050405020304" pitchFamily="18" charset="0"/>
              </a:rPr>
              <a:t>isinstance</a:t>
            </a:r>
            <a:r>
              <a:rPr lang="en-US" spc="-10" dirty="0">
                <a:latin typeface="Times New Roman" panose="02020603050405020304" pitchFamily="18" charset="0"/>
                <a:ea typeface="Times New Roman" panose="02020603050405020304" pitchFamily="18" charset="0"/>
              </a:rPr>
              <a:t>() method when working with objects.</a:t>
            </a:r>
          </a:p>
          <a:p>
            <a:pPr marL="342900" marR="274320" lvl="0" indent="-342900">
              <a:spcBef>
                <a:spcPts val="0"/>
              </a:spcBef>
              <a:spcAft>
                <a:spcPts val="600"/>
              </a:spcAft>
              <a:buFont typeface="+mj-lt"/>
              <a:buAutoNum type="arabicPeriod"/>
              <a:tabLst>
                <a:tab pos="347345" algn="l"/>
              </a:tabLst>
            </a:pPr>
            <a:r>
              <a:rPr lang="en-US" spc="-10" dirty="0">
                <a:latin typeface="Times New Roman" panose="02020603050405020304" pitchFamily="18" charset="0"/>
                <a:ea typeface="Times New Roman" panose="02020603050405020304" pitchFamily="18" charset="0"/>
              </a:rPr>
              <a:t>Describe the use of the __str__() method of the object class for defining a string representation for an object. </a:t>
            </a:r>
          </a:p>
          <a:p>
            <a:pPr marL="342900" marR="274320" lvl="0" indent="-342900">
              <a:spcBef>
                <a:spcPts val="0"/>
              </a:spcBef>
              <a:spcAft>
                <a:spcPts val="600"/>
              </a:spcAft>
              <a:buFont typeface="+mj-lt"/>
              <a:buAutoNum type="arabicPeriod"/>
              <a:tabLst>
                <a:tab pos="347345" algn="l"/>
              </a:tabLst>
            </a:pPr>
            <a:r>
              <a:rPr lang="en-US" spc="-10" dirty="0">
                <a:latin typeface="Times New Roman" panose="02020603050405020304" pitchFamily="18" charset="0"/>
                <a:ea typeface="Times New Roman" panose="02020603050405020304" pitchFamily="18" charset="0"/>
              </a:rPr>
              <a:t>Explain what an iterator is and how you create one using the __</a:t>
            </a:r>
            <a:r>
              <a:rPr lang="en-US" spc="-10" dirty="0" err="1">
                <a:latin typeface="Times New Roman" panose="02020603050405020304" pitchFamily="18" charset="0"/>
                <a:ea typeface="Times New Roman" panose="02020603050405020304" pitchFamily="18" charset="0"/>
              </a:rPr>
              <a:t>iter</a:t>
            </a:r>
            <a:r>
              <a:rPr lang="en-US" spc="-10" dirty="0">
                <a:latin typeface="Times New Roman" panose="02020603050405020304" pitchFamily="18" charset="0"/>
                <a:ea typeface="Times New Roman" panose="02020603050405020304" pitchFamily="18" charset="0"/>
              </a:rPr>
              <a:t>__() method of the object class and the yield keyword.</a:t>
            </a:r>
          </a:p>
          <a:p>
            <a:pPr marL="342900" marR="274320" lvl="0" indent="-342900">
              <a:spcBef>
                <a:spcPts val="0"/>
              </a:spcBef>
              <a:spcAft>
                <a:spcPts val="600"/>
              </a:spcAft>
              <a:buFont typeface="+mj-lt"/>
              <a:buAutoNum type="arabicPeriod"/>
              <a:tabLst>
                <a:tab pos="347345" algn="l"/>
              </a:tabLst>
            </a:pPr>
            <a:r>
              <a:rPr lang="en-US" spc="-10" dirty="0">
                <a:latin typeface="Times New Roman" panose="02020603050405020304" pitchFamily="18" charset="0"/>
                <a:ea typeface="Times New Roman" panose="02020603050405020304" pitchFamily="18" charset="0"/>
              </a:rPr>
              <a:t>Describe three factors that help determine when it is appropriate to use inheritance </a:t>
            </a:r>
          </a:p>
          <a:p>
            <a:endParaRPr lang="en-US"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2" name="Footer Placeholder 1"/>
          <p:cNvSpPr>
            <a:spLocks noGrp="1"/>
          </p:cNvSpPr>
          <p:nvPr>
            <p:ph type="ftr" sz="quarter" idx="11"/>
          </p:nvPr>
        </p:nvSpPr>
        <p:spPr/>
        <p:txBody>
          <a:bodyPr/>
          <a:lstStyle/>
          <a:p>
            <a:pPr>
              <a:defRPr/>
            </a:pPr>
            <a:r>
              <a:rPr lang="en-US"/>
              <a:t>© 2021, Mike Murach &amp; Associates, Inc.</a:t>
            </a:r>
          </a:p>
        </p:txBody>
      </p:sp>
      <p:sp>
        <p:nvSpPr>
          <p:cNvPr id="4" name="Slide Number Placeholder 3"/>
          <p:cNvSpPr>
            <a:spLocks noGrp="1"/>
          </p:cNvSpPr>
          <p:nvPr>
            <p:ph type="sldNum" sz="quarter" idx="12"/>
          </p:nvPr>
        </p:nvSpPr>
        <p:spPr/>
        <p:txBody>
          <a:bodyPr/>
          <a:lstStyle/>
          <a:p>
            <a:pPr>
              <a:defRPr/>
            </a:pPr>
            <a:endParaRPr lang="en-US"/>
          </a:p>
          <a:p>
            <a:pPr algn="r">
              <a:defRPr/>
            </a:pPr>
            <a:r>
              <a:rPr lang="en-US" sz="900">
                <a:solidFill>
                  <a:schemeClr val="bg1"/>
                </a:solidFill>
                <a:latin typeface="Arial Narrow" pitchFamily="34" charset="0"/>
              </a:rPr>
              <a:t>C15, Slide </a:t>
            </a:r>
            <a:fld id="{5ECE9829-65B2-40C6-AEFF-7C648FF56A9C}" type="slidenum">
              <a:rPr lang="en-US" sz="900" smtClean="0">
                <a:solidFill>
                  <a:schemeClr val="bg1"/>
                </a:solidFill>
                <a:latin typeface="Arial Narrow" pitchFamily="34" charset="0"/>
              </a:rPr>
              <a:pPr algn="r">
                <a:defRPr/>
              </a:pPr>
              <a:t>3</a:t>
            </a:fld>
            <a:endParaRPr lang="en-US" sz="900" dirty="0">
              <a:solidFill>
                <a:schemeClr val="bg1"/>
              </a:solidFill>
              <a:latin typeface="Arial Narrow" pitchFamily="34" charset="0"/>
            </a:endParaRPr>
          </a:p>
        </p:txBody>
      </p:sp>
    </p:spTree>
    <p:extLst>
      <p:ext uri="{BB962C8B-B14F-4D97-AF65-F5344CB8AC3E}">
        <p14:creationId xmlns:p14="http://schemas.microsoft.com/office/powerpoint/2010/main" val="15337389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module that uses the </a:t>
            </a:r>
            <a:r>
              <a:rPr lang="en-US" dirty="0" err="1"/>
              <a:t>DataAccessError</a:t>
            </a:r>
            <a:r>
              <a:rPr lang="en-US" dirty="0"/>
              <a:t> class</a:t>
            </a:r>
          </a:p>
        </p:txBody>
      </p:sp>
      <p:sp>
        <p:nvSpPr>
          <p:cNvPr id="7" name="Text Placeholder 6">
            <a:extLst>
              <a:ext uri="{FF2B5EF4-FFF2-40B4-BE49-F238E27FC236}">
                <a16:creationId xmlns:a16="http://schemas.microsoft.com/office/drawing/2014/main" id="{56E693EB-D901-4A59-BC77-A3A08EBE07EA}"/>
              </a:ext>
            </a:extLst>
          </p:cNvPr>
          <p:cNvSpPr>
            <a:spLocks noGrp="1"/>
          </p:cNvSpPr>
          <p:nvPr>
            <p:ph type="body" sz="quarter" idx="13"/>
          </p:nvPr>
        </p:nvSpPr>
        <p:spPr/>
        <p:txBody>
          <a:bodyPr/>
          <a:lstStyle/>
          <a:p>
            <a:pPr marL="347345" marR="0">
              <a:spcBef>
                <a:spcPts val="0"/>
              </a:spcBef>
              <a:spcAft>
                <a:spcPts val="0"/>
              </a:spcAft>
              <a:tabLst>
                <a:tab pos="1371600" algn="l"/>
              </a:tabLst>
            </a:pPr>
            <a:r>
              <a:rPr lang="en-US" sz="14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from objects import </a:t>
            </a:r>
            <a:r>
              <a:rPr lang="en-US" sz="1400" b="1" dirty="0" err="1">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DataAccessError</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def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read_movies</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try:</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movies = []</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with open("movies.csv", newline="") as file:</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reader =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csv.reader</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(file)</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for row in reader:</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movies.append</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(row)</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return movies</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except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FileNotFoundError</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raise </a:t>
            </a:r>
            <a:r>
              <a:rPr lang="en-US" sz="1400" b="1" dirty="0" err="1">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DataAccessError</a:t>
            </a:r>
            <a:r>
              <a:rPr lang="en-US" sz="14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("Data source not found.")</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except Exception:</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raise </a:t>
            </a:r>
            <a:r>
              <a:rPr lang="en-US" sz="1400" b="1" dirty="0" err="1">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DataAccessError</a:t>
            </a:r>
            <a:r>
              <a:rPr lang="en-US" sz="14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("Error accessing data source.")</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endParaRPr lang="en-US" sz="1400"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5" name="Slide Number Placeholder 4"/>
          <p:cNvSpPr>
            <a:spLocks noGrp="1"/>
          </p:cNvSpPr>
          <p:nvPr>
            <p:ph type="sldNum" sz="quarter" idx="12"/>
          </p:nvPr>
        </p:nvSpPr>
        <p:spPr/>
        <p:txBody>
          <a:bodyPr/>
          <a:lstStyle/>
          <a:p>
            <a:pPr>
              <a:defRPr/>
            </a:pPr>
            <a:endParaRPr lang="en-US"/>
          </a:p>
          <a:p>
            <a:pPr algn="r">
              <a:defRPr/>
            </a:pPr>
            <a:r>
              <a:rPr lang="en-US" sz="900">
                <a:solidFill>
                  <a:schemeClr val="bg1"/>
                </a:solidFill>
                <a:latin typeface="Arial Narrow" pitchFamily="34" charset="0"/>
              </a:rPr>
              <a:t>C15, Slide </a:t>
            </a:r>
            <a:fld id="{5ECE9829-65B2-40C6-AEFF-7C648FF56A9C}" type="slidenum">
              <a:rPr lang="en-US" sz="900" smtClean="0">
                <a:solidFill>
                  <a:schemeClr val="bg1"/>
                </a:solidFill>
                <a:latin typeface="Arial Narrow" pitchFamily="34" charset="0"/>
              </a:rPr>
              <a:pPr algn="r">
                <a:defRPr/>
              </a:pPr>
              <a:t>30</a:t>
            </a:fld>
            <a:endParaRPr lang="en-US" sz="900" dirty="0">
              <a:solidFill>
                <a:schemeClr val="bg1"/>
              </a:solidFill>
              <a:latin typeface="Arial Narrow" pitchFamily="34" charset="0"/>
            </a:endParaRPr>
          </a:p>
        </p:txBody>
      </p:sp>
    </p:spTree>
    <p:extLst>
      <p:ext uri="{BB962C8B-B14F-4D97-AF65-F5344CB8AC3E}">
        <p14:creationId xmlns:p14="http://schemas.microsoft.com/office/powerpoint/2010/main" val="27668515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Code that handles a custom exception</a:t>
            </a:r>
          </a:p>
        </p:txBody>
      </p:sp>
      <p:sp>
        <p:nvSpPr>
          <p:cNvPr id="7" name="Text Placeholder 6">
            <a:extLst>
              <a:ext uri="{FF2B5EF4-FFF2-40B4-BE49-F238E27FC236}">
                <a16:creationId xmlns:a16="http://schemas.microsoft.com/office/drawing/2014/main" id="{2901D5BE-E837-40D2-980D-79AAE3FA37AB}"/>
              </a:ext>
            </a:extLst>
          </p:cNvPr>
          <p:cNvSpPr>
            <a:spLocks noGrp="1"/>
          </p:cNvSpPr>
          <p:nvPr>
            <p:ph type="body" sz="quarter" idx="13"/>
          </p:nvPr>
        </p:nvSpPr>
        <p:spPr>
          <a:xfrm>
            <a:off x="838200" y="1066799"/>
            <a:ext cx="7391400" cy="1916133"/>
          </a:xfrm>
        </p:spPr>
        <p:txBody>
          <a:bodyPr/>
          <a:lstStyle/>
          <a:p>
            <a:pPr marL="347345" marR="0">
              <a:spcBef>
                <a:spcPts val="0"/>
              </a:spcBef>
              <a:spcAft>
                <a:spcPts val="0"/>
              </a:spcAft>
              <a:tabLst>
                <a:tab pos="1371600" algn="l"/>
              </a:tabLst>
            </a:pPr>
            <a:r>
              <a:rPr lang="en-US" sz="16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from objects import </a:t>
            </a:r>
            <a:r>
              <a:rPr lang="en-US" sz="1600" b="1" dirty="0" err="1">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DataAccessError</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try:</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movies =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db.read_movies</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a:t>
            </a:r>
          </a:p>
          <a:p>
            <a:pPr marL="347345" marR="0">
              <a:spcBef>
                <a:spcPts val="0"/>
              </a:spcBef>
              <a:spcAft>
                <a:spcPts val="0"/>
              </a:spcAft>
              <a:tabLst>
                <a:tab pos="1371600" algn="l"/>
              </a:tabLst>
            </a:pPr>
            <a:r>
              <a:rPr lang="en-US" sz="16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except </a:t>
            </a:r>
            <a:r>
              <a:rPr lang="en-US" sz="1600" b="1" dirty="0" err="1">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DataAccessError</a:t>
            </a:r>
            <a:r>
              <a:rPr lang="en-US" sz="16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 as e:</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print("</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DataAccessError</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 e)</a:t>
            </a:r>
          </a:p>
          <a:p>
            <a:pPr marL="347345" marR="0">
              <a:spcBef>
                <a:spcPts val="900"/>
              </a:spcBef>
              <a:spcAft>
                <a:spcPts val="600"/>
              </a:spcAft>
              <a:tabLst>
                <a:tab pos="1371600" algn="l"/>
                <a:tab pos="2743200" algn="l"/>
              </a:tabLst>
            </a:pPr>
            <a:r>
              <a:rPr lang="en-US" b="1" spc="-10"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t>The console when the </a:t>
            </a:r>
            <a:r>
              <a:rPr lang="en-US" b="1" spc="-10" dirty="0" err="1">
                <a:solidFill>
                  <a:srgbClr val="000099"/>
                </a:solidFill>
                <a:latin typeface="Arial" panose="020B0604020202020204" pitchFamily="34" charset="0"/>
                <a:ea typeface="Times New Roman" panose="02020603050405020304" pitchFamily="18" charset="0"/>
                <a:cs typeface="Times New Roman" panose="02020603050405020304" pitchFamily="18" charset="0"/>
              </a:rPr>
              <a:t>FileNotFoundError</a:t>
            </a:r>
            <a:r>
              <a:rPr lang="en-US" b="1" spc="-10"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t> occurs</a:t>
            </a:r>
          </a:p>
          <a:p>
            <a:endParaRPr lang="en-US" dirty="0"/>
          </a:p>
        </p:txBody>
      </p:sp>
      <p:sp>
        <p:nvSpPr>
          <p:cNvPr id="9" name="Text Placeholder 8">
            <a:extLst>
              <a:ext uri="{FF2B5EF4-FFF2-40B4-BE49-F238E27FC236}">
                <a16:creationId xmlns:a16="http://schemas.microsoft.com/office/drawing/2014/main" id="{4B511236-E953-4919-B3CE-6B158A479170}"/>
              </a:ext>
            </a:extLst>
          </p:cNvPr>
          <p:cNvSpPr>
            <a:spLocks noGrp="1"/>
          </p:cNvSpPr>
          <p:nvPr>
            <p:ph type="body" sz="quarter" idx="16"/>
          </p:nvPr>
        </p:nvSpPr>
        <p:spPr>
          <a:xfrm>
            <a:off x="1295400" y="3089611"/>
            <a:ext cx="6934200" cy="320040"/>
          </a:xfrm>
        </p:spPr>
        <p:txBody>
          <a:bodyPr/>
          <a:lstStyle/>
          <a:p>
            <a:pPr>
              <a:spcBef>
                <a:spcPts val="0"/>
              </a:spcBef>
              <a:spcAft>
                <a:spcPts val="0"/>
              </a:spcAft>
              <a:tabLst>
                <a:tab pos="1371600" algn="l"/>
              </a:tabLst>
            </a:pPr>
            <a:r>
              <a:rPr lang="en-US" sz="1600" b="1" dirty="0" err="1">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DataAccessError</a:t>
            </a: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 Data source not found.</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endParaRPr lang="en-US" sz="1600" dirty="0"/>
          </a:p>
        </p:txBody>
      </p:sp>
      <p:sp>
        <p:nvSpPr>
          <p:cNvPr id="10" name="Text Placeholder 9">
            <a:extLst>
              <a:ext uri="{FF2B5EF4-FFF2-40B4-BE49-F238E27FC236}">
                <a16:creationId xmlns:a16="http://schemas.microsoft.com/office/drawing/2014/main" id="{84ECCA3B-CAD4-44F8-9216-D71DA4088989}"/>
              </a:ext>
            </a:extLst>
          </p:cNvPr>
          <p:cNvSpPr>
            <a:spLocks noGrp="1"/>
          </p:cNvSpPr>
          <p:nvPr>
            <p:ph type="body" sz="quarter" idx="17"/>
          </p:nvPr>
        </p:nvSpPr>
        <p:spPr>
          <a:xfrm>
            <a:off x="838200" y="3570358"/>
            <a:ext cx="7391400" cy="457201"/>
          </a:xfrm>
        </p:spPr>
        <p:txBody>
          <a:bodyPr/>
          <a:lstStyle/>
          <a:p>
            <a:pPr marL="347345" marR="0">
              <a:spcBef>
                <a:spcPts val="900"/>
              </a:spcBef>
              <a:spcAft>
                <a:spcPts val="600"/>
              </a:spcAft>
              <a:tabLst>
                <a:tab pos="1371600" algn="l"/>
                <a:tab pos="2743200" algn="l"/>
              </a:tabLst>
            </a:pPr>
            <a:r>
              <a:rPr lang="en-US" b="1" spc="-10"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t>The console if you don’t use the </a:t>
            </a:r>
            <a:r>
              <a:rPr lang="en-US" b="1" spc="-10" dirty="0" err="1">
                <a:solidFill>
                  <a:srgbClr val="000099"/>
                </a:solidFill>
                <a:latin typeface="Arial" panose="020B0604020202020204" pitchFamily="34" charset="0"/>
                <a:ea typeface="Times New Roman" panose="02020603050405020304" pitchFamily="18" charset="0"/>
                <a:cs typeface="Times New Roman" panose="02020603050405020304" pitchFamily="18" charset="0"/>
              </a:rPr>
              <a:t>DataAccessError</a:t>
            </a:r>
            <a:r>
              <a:rPr lang="en-US" b="1" spc="-10"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t> class</a:t>
            </a:r>
          </a:p>
          <a:p>
            <a:endParaRPr lang="en-US" dirty="0"/>
          </a:p>
        </p:txBody>
      </p:sp>
      <p:sp>
        <p:nvSpPr>
          <p:cNvPr id="8" name="Text Placeholder 7">
            <a:extLst>
              <a:ext uri="{FF2B5EF4-FFF2-40B4-BE49-F238E27FC236}">
                <a16:creationId xmlns:a16="http://schemas.microsoft.com/office/drawing/2014/main" id="{F28B060B-E145-4046-BDA3-CA78195A67C3}"/>
              </a:ext>
            </a:extLst>
          </p:cNvPr>
          <p:cNvSpPr>
            <a:spLocks noGrp="1"/>
          </p:cNvSpPr>
          <p:nvPr>
            <p:ph type="body" sz="quarter" idx="15"/>
          </p:nvPr>
        </p:nvSpPr>
        <p:spPr>
          <a:xfrm>
            <a:off x="1295400" y="4067031"/>
            <a:ext cx="6934200" cy="547954"/>
          </a:xfrm>
        </p:spPr>
        <p:txBody>
          <a:bodyPr/>
          <a:lstStyle/>
          <a:p>
            <a:pPr>
              <a:spcBef>
                <a:spcPts val="0"/>
              </a:spcBef>
              <a:spcAft>
                <a:spcPts val="0"/>
              </a:spcAft>
              <a:tabLst>
                <a:tab pos="1371600" algn="l"/>
              </a:tabLst>
            </a:pPr>
            <a:r>
              <a:rPr lang="en-US" sz="1600" b="1" dirty="0" err="1">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FileNotFoundError</a:t>
            </a: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 [</a:t>
            </a:r>
            <a:r>
              <a:rPr lang="en-US" sz="1600" b="1" dirty="0" err="1">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Errno</a:t>
            </a: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 2] No such file or directory: 'movies.csv'</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endParaRPr lang="en-US"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5" name="Slide Number Placeholder 4"/>
          <p:cNvSpPr>
            <a:spLocks noGrp="1"/>
          </p:cNvSpPr>
          <p:nvPr>
            <p:ph type="sldNum" sz="quarter" idx="12"/>
          </p:nvPr>
        </p:nvSpPr>
        <p:spPr/>
        <p:txBody>
          <a:bodyPr/>
          <a:lstStyle/>
          <a:p>
            <a:pPr>
              <a:defRPr/>
            </a:pPr>
            <a:endParaRPr lang="en-US"/>
          </a:p>
          <a:p>
            <a:pPr algn="r">
              <a:defRPr/>
            </a:pPr>
            <a:r>
              <a:rPr lang="en-US" sz="900">
                <a:solidFill>
                  <a:schemeClr val="bg1"/>
                </a:solidFill>
                <a:latin typeface="Arial Narrow" pitchFamily="34" charset="0"/>
              </a:rPr>
              <a:t>C15, Slide </a:t>
            </a:r>
            <a:fld id="{5ECE9829-65B2-40C6-AEFF-7C648FF56A9C}" type="slidenum">
              <a:rPr lang="en-US" sz="900" smtClean="0">
                <a:solidFill>
                  <a:schemeClr val="bg1"/>
                </a:solidFill>
                <a:latin typeface="Arial Narrow" pitchFamily="34" charset="0"/>
              </a:rPr>
              <a:pPr algn="r">
                <a:defRPr/>
              </a:pPr>
              <a:t>31</a:t>
            </a:fld>
            <a:endParaRPr lang="en-US" sz="900" dirty="0">
              <a:solidFill>
                <a:schemeClr val="bg1"/>
              </a:solidFill>
              <a:latin typeface="Arial Narrow" pitchFamily="34" charset="0"/>
            </a:endParaRPr>
          </a:p>
        </p:txBody>
      </p:sp>
    </p:spTree>
    <p:extLst>
      <p:ext uri="{BB962C8B-B14F-4D97-AF65-F5344CB8AC3E}">
        <p14:creationId xmlns:p14="http://schemas.microsoft.com/office/powerpoint/2010/main" val="15161665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It makes sense to use inheritance when…</a:t>
            </a:r>
          </a:p>
        </p:txBody>
      </p:sp>
      <p:sp>
        <p:nvSpPr>
          <p:cNvPr id="7" name="Text Placeholder 6">
            <a:extLst>
              <a:ext uri="{FF2B5EF4-FFF2-40B4-BE49-F238E27FC236}">
                <a16:creationId xmlns:a16="http://schemas.microsoft.com/office/drawing/2014/main" id="{5CFE1C75-09EB-4996-8D31-E168902D23A1}"/>
              </a:ext>
            </a:extLst>
          </p:cNvPr>
          <p:cNvSpPr>
            <a:spLocks noGrp="1"/>
          </p:cNvSpPr>
          <p:nvPr>
            <p:ph type="body" sz="quarter" idx="13"/>
          </p:nvPr>
        </p:nvSpPr>
        <p:spPr/>
        <p:txBody>
          <a:bodyPr/>
          <a:lstStyle/>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One object </a:t>
            </a:r>
            <a:r>
              <a:rPr lang="en-US" i="1" spc="-10" dirty="0">
                <a:latin typeface="Times New Roman" panose="02020603050405020304" pitchFamily="18" charset="0"/>
                <a:ea typeface="Times New Roman" panose="02020603050405020304" pitchFamily="18" charset="0"/>
              </a:rPr>
              <a:t>is a</a:t>
            </a:r>
            <a:r>
              <a:rPr lang="en-US" spc="-10" dirty="0">
                <a:latin typeface="Times New Roman" panose="02020603050405020304" pitchFamily="18" charset="0"/>
                <a:ea typeface="Times New Roman" panose="02020603050405020304" pitchFamily="18" charset="0"/>
              </a:rPr>
              <a:t> type of another object.</a:t>
            </a:r>
          </a:p>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Both classes are part of the same logical domain.</a:t>
            </a:r>
          </a:p>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The subclass primarily adds features to the superclass.</a:t>
            </a:r>
          </a:p>
          <a:p>
            <a:endParaRPr lang="en-US"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5" name="Slide Number Placeholder 4"/>
          <p:cNvSpPr>
            <a:spLocks noGrp="1"/>
          </p:cNvSpPr>
          <p:nvPr>
            <p:ph type="sldNum" sz="quarter" idx="12"/>
          </p:nvPr>
        </p:nvSpPr>
        <p:spPr/>
        <p:txBody>
          <a:bodyPr/>
          <a:lstStyle/>
          <a:p>
            <a:pPr>
              <a:defRPr/>
            </a:pPr>
            <a:endParaRPr lang="en-US"/>
          </a:p>
          <a:p>
            <a:pPr algn="r">
              <a:defRPr/>
            </a:pPr>
            <a:r>
              <a:rPr lang="en-US" sz="900">
                <a:solidFill>
                  <a:schemeClr val="bg1"/>
                </a:solidFill>
                <a:latin typeface="Arial Narrow" pitchFamily="34" charset="0"/>
              </a:rPr>
              <a:t>C15, Slide </a:t>
            </a:r>
            <a:fld id="{5ECE9829-65B2-40C6-AEFF-7C648FF56A9C}" type="slidenum">
              <a:rPr lang="en-US" sz="900" smtClean="0">
                <a:solidFill>
                  <a:schemeClr val="bg1"/>
                </a:solidFill>
                <a:latin typeface="Arial Narrow" pitchFamily="34" charset="0"/>
              </a:rPr>
              <a:pPr algn="r">
                <a:defRPr/>
              </a:pPr>
              <a:t>32</a:t>
            </a:fld>
            <a:endParaRPr lang="en-US" sz="900" dirty="0">
              <a:solidFill>
                <a:schemeClr val="bg1"/>
              </a:solidFill>
              <a:latin typeface="Arial Narrow" pitchFamily="34" charset="0"/>
            </a:endParaRPr>
          </a:p>
        </p:txBody>
      </p:sp>
    </p:spTree>
    <p:extLst>
      <p:ext uri="{BB962C8B-B14F-4D97-AF65-F5344CB8AC3E}">
        <p14:creationId xmlns:p14="http://schemas.microsoft.com/office/powerpoint/2010/main" val="42900953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24989"/>
            <a:ext cx="7315200" cy="749808"/>
          </a:xfrm>
        </p:spPr>
        <p:txBody>
          <a:bodyPr/>
          <a:lstStyle/>
          <a:p>
            <a:r>
              <a:rPr lang="en-US" dirty="0"/>
              <a:t>A Dice class that inherits the list class </a:t>
            </a:r>
            <a:br>
              <a:rPr lang="en-US" dirty="0"/>
            </a:br>
            <a:r>
              <a:rPr lang="en-US" dirty="0"/>
              <a:t>(not recommended)</a:t>
            </a:r>
          </a:p>
        </p:txBody>
      </p:sp>
      <p:sp>
        <p:nvSpPr>
          <p:cNvPr id="7" name="Text Placeholder 6">
            <a:extLst>
              <a:ext uri="{FF2B5EF4-FFF2-40B4-BE49-F238E27FC236}">
                <a16:creationId xmlns:a16="http://schemas.microsoft.com/office/drawing/2014/main" id="{F65A8325-DACB-4108-83B4-6EFFD523E0E6}"/>
              </a:ext>
            </a:extLst>
          </p:cNvPr>
          <p:cNvSpPr>
            <a:spLocks noGrp="1"/>
          </p:cNvSpPr>
          <p:nvPr>
            <p:ph type="body" sz="quarter" idx="13"/>
          </p:nvPr>
        </p:nvSpPr>
        <p:spPr>
          <a:xfrm>
            <a:off x="838200" y="1447800"/>
            <a:ext cx="7391400" cy="4419600"/>
          </a:xfrm>
        </p:spPr>
        <p:txBody>
          <a:bodyPr/>
          <a:lstStyle/>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class Dice(list):</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def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rollAll</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(self):</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for die in self:</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die.roll</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a:t>
            </a:r>
          </a:p>
          <a:p>
            <a:pPr marL="347345" marR="0">
              <a:spcBef>
                <a:spcPts val="900"/>
              </a:spcBef>
              <a:spcAft>
                <a:spcPts val="600"/>
              </a:spcAft>
              <a:tabLst>
                <a:tab pos="1371600" algn="l"/>
                <a:tab pos="2743200" algn="l"/>
              </a:tabLst>
            </a:pPr>
            <a:r>
              <a:rPr lang="en-US" b="1" spc="-10"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t>Code that uses this Dice class</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dice = Dice()</a:t>
            </a:r>
          </a:p>
          <a:p>
            <a:pPr marL="347345" marR="0">
              <a:spcBef>
                <a:spcPts val="0"/>
              </a:spcBef>
              <a:spcAft>
                <a:spcPts val="0"/>
              </a:spcAft>
              <a:tabLst>
                <a:tab pos="1371600" algn="l"/>
              </a:tabLst>
            </a:pP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dice.append</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(Die())    # uses method from list class</a:t>
            </a:r>
          </a:p>
          <a:p>
            <a:pPr marL="347345" marR="0">
              <a:spcBef>
                <a:spcPts val="0"/>
              </a:spcBef>
              <a:spcAft>
                <a:spcPts val="0"/>
              </a:spcAft>
              <a:tabLst>
                <a:tab pos="1371600" algn="l"/>
              </a:tabLst>
            </a:pP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dice.append</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(Die())    # uses method from list class</a:t>
            </a:r>
          </a:p>
          <a:p>
            <a:pPr marL="347345" marR="0">
              <a:spcBef>
                <a:spcPts val="0"/>
              </a:spcBef>
              <a:spcAft>
                <a:spcPts val="0"/>
              </a:spcAft>
              <a:tabLst>
                <a:tab pos="1371600" algn="l"/>
              </a:tabLst>
            </a:pP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dice.rollAll</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die = dice[0]         # uses operators from list class</a:t>
            </a:r>
          </a:p>
          <a:p>
            <a:pPr marL="347345" marR="0">
              <a:spcBef>
                <a:spcPts val="0"/>
              </a:spcBef>
              <a:spcAft>
                <a:spcPts val="0"/>
              </a:spcAft>
              <a:tabLst>
                <a:tab pos="1371600" algn="l"/>
              </a:tabLst>
            </a:pP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dice.insert</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(0, Die()) # uses method from list class</a:t>
            </a:r>
          </a:p>
          <a:p>
            <a:pPr marL="347345" marR="0">
              <a:spcBef>
                <a:spcPts val="0"/>
              </a:spcBef>
              <a:spcAft>
                <a:spcPts val="0"/>
              </a:spcAft>
              <a:tabLst>
                <a:tab pos="1371600" algn="l"/>
              </a:tabLst>
            </a:pP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dice.pop</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            # uses method from list class</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print("Die value:",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die.value</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print("Dice count:",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len</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(dice))</a:t>
            </a:r>
          </a:p>
          <a:p>
            <a:endParaRPr lang="en-US"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5" name="Slide Number Placeholder 4"/>
          <p:cNvSpPr>
            <a:spLocks noGrp="1"/>
          </p:cNvSpPr>
          <p:nvPr>
            <p:ph type="sldNum" sz="quarter" idx="12"/>
          </p:nvPr>
        </p:nvSpPr>
        <p:spPr/>
        <p:txBody>
          <a:bodyPr/>
          <a:lstStyle/>
          <a:p>
            <a:pPr>
              <a:defRPr/>
            </a:pPr>
            <a:endParaRPr lang="en-US"/>
          </a:p>
          <a:p>
            <a:pPr algn="r">
              <a:defRPr/>
            </a:pPr>
            <a:r>
              <a:rPr lang="en-US" sz="900">
                <a:solidFill>
                  <a:schemeClr val="bg1"/>
                </a:solidFill>
                <a:latin typeface="Arial Narrow" pitchFamily="34" charset="0"/>
              </a:rPr>
              <a:t>C15, Slide </a:t>
            </a:r>
            <a:fld id="{5ECE9829-65B2-40C6-AEFF-7C648FF56A9C}" type="slidenum">
              <a:rPr lang="en-US" sz="900" smtClean="0">
                <a:solidFill>
                  <a:schemeClr val="bg1"/>
                </a:solidFill>
                <a:latin typeface="Arial Narrow" pitchFamily="34" charset="0"/>
              </a:rPr>
              <a:pPr algn="r">
                <a:defRPr/>
              </a:pPr>
              <a:t>33</a:t>
            </a:fld>
            <a:endParaRPr lang="en-US" sz="900" dirty="0">
              <a:solidFill>
                <a:schemeClr val="bg1"/>
              </a:solidFill>
              <a:latin typeface="Arial Narrow" pitchFamily="34" charset="0"/>
            </a:endParaRPr>
          </a:p>
        </p:txBody>
      </p:sp>
    </p:spTree>
    <p:extLst>
      <p:ext uri="{BB962C8B-B14F-4D97-AF65-F5344CB8AC3E}">
        <p14:creationId xmlns:p14="http://schemas.microsoft.com/office/powerpoint/2010/main" val="280984384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few of the problems with this approach</a:t>
            </a:r>
          </a:p>
        </p:txBody>
      </p:sp>
      <p:sp>
        <p:nvSpPr>
          <p:cNvPr id="7" name="Text Placeholder 6">
            <a:extLst>
              <a:ext uri="{FF2B5EF4-FFF2-40B4-BE49-F238E27FC236}">
                <a16:creationId xmlns:a16="http://schemas.microsoft.com/office/drawing/2014/main" id="{69D40CF2-F3E1-46BB-93C3-1EDA9326996A}"/>
              </a:ext>
            </a:extLst>
          </p:cNvPr>
          <p:cNvSpPr>
            <a:spLocks noGrp="1"/>
          </p:cNvSpPr>
          <p:nvPr>
            <p:ph type="body" sz="quarter" idx="13"/>
          </p:nvPr>
        </p:nvSpPr>
        <p:spPr/>
        <p:txBody>
          <a:bodyPr/>
          <a:lstStyle/>
          <a:p>
            <a:pPr marL="342900" marR="274320" lvl="0" indent="-342900">
              <a:spcBef>
                <a:spcPts val="0"/>
              </a:spcBef>
              <a:spcAft>
                <a:spcPts val="600"/>
              </a:spcAft>
              <a:buFont typeface="Symbol" panose="05050102010706020507" pitchFamily="18" charset="2"/>
              <a:buChar char=""/>
            </a:pPr>
            <a:r>
              <a:rPr lang="en-US" sz="1800" b="1" spc="-10" dirty="0">
                <a:latin typeface="Times New Roman" panose="02020603050405020304" pitchFamily="18" charset="0"/>
                <a:ea typeface="Times New Roman" panose="02020603050405020304" pitchFamily="18" charset="0"/>
              </a:rPr>
              <a:t>The Dice object </a:t>
            </a:r>
            <a:r>
              <a:rPr lang="en-US" sz="1800" b="1" i="1" spc="-10" dirty="0">
                <a:latin typeface="Times New Roman" panose="02020603050405020304" pitchFamily="18" charset="0"/>
                <a:ea typeface="Times New Roman" panose="02020603050405020304" pitchFamily="18" charset="0"/>
              </a:rPr>
              <a:t>is not a</a:t>
            </a:r>
            <a:r>
              <a:rPr lang="en-US" sz="1800" b="1" spc="-10" dirty="0">
                <a:latin typeface="Times New Roman" panose="02020603050405020304" pitchFamily="18" charset="0"/>
                <a:ea typeface="Times New Roman" panose="02020603050405020304" pitchFamily="18" charset="0"/>
              </a:rPr>
              <a:t> type of list object.</a:t>
            </a:r>
            <a:r>
              <a:rPr lang="en-US" sz="1800" spc="-10" dirty="0">
                <a:latin typeface="Times New Roman" panose="02020603050405020304" pitchFamily="18" charset="0"/>
                <a:ea typeface="Times New Roman" panose="02020603050405020304" pitchFamily="18" charset="0"/>
              </a:rPr>
              <a:t> A list object stores any type of object and provides a wide variety of methods for working with those objects. A Dice object stores Die objects and provides specialized methods for working with them.</a:t>
            </a:r>
          </a:p>
          <a:p>
            <a:pPr marL="342900" marR="274320" lvl="0" indent="-342900">
              <a:spcBef>
                <a:spcPts val="0"/>
              </a:spcBef>
              <a:spcAft>
                <a:spcPts val="600"/>
              </a:spcAft>
              <a:buFont typeface="Symbol" panose="05050102010706020507" pitchFamily="18" charset="2"/>
              <a:buChar char=""/>
            </a:pPr>
            <a:r>
              <a:rPr lang="en-US" sz="1800" b="1" spc="-10" dirty="0">
                <a:latin typeface="Times New Roman" panose="02020603050405020304" pitchFamily="18" charset="0"/>
                <a:ea typeface="Times New Roman" panose="02020603050405020304" pitchFamily="18" charset="0"/>
              </a:rPr>
              <a:t>Both classes are </a:t>
            </a:r>
            <a:r>
              <a:rPr lang="en-US" sz="1800" b="1" i="1" spc="-10" dirty="0">
                <a:latin typeface="Times New Roman" panose="02020603050405020304" pitchFamily="18" charset="0"/>
                <a:ea typeface="Times New Roman" panose="02020603050405020304" pitchFamily="18" charset="0"/>
              </a:rPr>
              <a:t>not</a:t>
            </a:r>
            <a:r>
              <a:rPr lang="en-US" sz="1800" b="1" spc="-10" dirty="0">
                <a:latin typeface="Times New Roman" panose="02020603050405020304" pitchFamily="18" charset="0"/>
                <a:ea typeface="Times New Roman" panose="02020603050405020304" pitchFamily="18" charset="0"/>
              </a:rPr>
              <a:t> part of the same logical domain.</a:t>
            </a:r>
            <a:r>
              <a:rPr lang="en-US" sz="1800" spc="-10" dirty="0">
                <a:latin typeface="Times New Roman" panose="02020603050405020304" pitchFamily="18" charset="0"/>
                <a:ea typeface="Times New Roman" panose="02020603050405020304" pitchFamily="18" charset="0"/>
              </a:rPr>
              <a:t> The list class is an implementation class that provides a general-purpose object that all Python programmers can use to work with lists of objects. The Dice class is part of a specific logical domain that creates a model that programmers can use to store and roll multiple dice.</a:t>
            </a:r>
          </a:p>
          <a:p>
            <a:pPr marL="342900" marR="274320" lvl="0" indent="-342900">
              <a:spcBef>
                <a:spcPts val="0"/>
              </a:spcBef>
              <a:spcAft>
                <a:spcPts val="600"/>
              </a:spcAft>
              <a:buFont typeface="Symbol" panose="05050102010706020507" pitchFamily="18" charset="2"/>
              <a:buChar char=""/>
            </a:pPr>
            <a:r>
              <a:rPr lang="en-US" sz="1800" b="1" spc="-10" dirty="0">
                <a:latin typeface="Times New Roman" panose="02020603050405020304" pitchFamily="18" charset="0"/>
                <a:ea typeface="Times New Roman" panose="02020603050405020304" pitchFamily="18" charset="0"/>
              </a:rPr>
              <a:t>The interface is too complex.</a:t>
            </a:r>
            <a:r>
              <a:rPr lang="en-US" sz="1800" spc="-10" dirty="0">
                <a:latin typeface="Times New Roman" panose="02020603050405020304" pitchFamily="18" charset="0"/>
                <a:ea typeface="Times New Roman" panose="02020603050405020304" pitchFamily="18" charset="0"/>
              </a:rPr>
              <a:t> The Dice object should only provide the methods necessary to use it. This makes it easy for other programmers to use.</a:t>
            </a:r>
          </a:p>
          <a:p>
            <a:pPr marL="342900" marR="274320" lvl="0" indent="-342900">
              <a:spcBef>
                <a:spcPts val="0"/>
              </a:spcBef>
              <a:spcAft>
                <a:spcPts val="600"/>
              </a:spcAft>
              <a:buFont typeface="Symbol" panose="05050102010706020507" pitchFamily="18" charset="2"/>
              <a:buChar char=""/>
            </a:pPr>
            <a:r>
              <a:rPr lang="en-US" sz="1800" b="1" spc="-10" dirty="0">
                <a:latin typeface="Times New Roman" panose="02020603050405020304" pitchFamily="18" charset="0"/>
                <a:ea typeface="Times New Roman" panose="02020603050405020304" pitchFamily="18" charset="0"/>
              </a:rPr>
              <a:t>It violates encapsulation.</a:t>
            </a:r>
            <a:r>
              <a:rPr lang="en-US" sz="1800" spc="-10" dirty="0">
                <a:latin typeface="Times New Roman" panose="02020603050405020304" pitchFamily="18" charset="0"/>
                <a:ea typeface="Times New Roman" panose="02020603050405020304" pitchFamily="18" charset="0"/>
              </a:rPr>
              <a:t> The Dice object allows other programmers to access the list that stores the Die objects. But the list is an implementation choice that should be hidden from other programmers in case you want or need to change the implementation later.</a:t>
            </a:r>
          </a:p>
          <a:p>
            <a:endParaRPr lang="en-US"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5" name="Slide Number Placeholder 4"/>
          <p:cNvSpPr>
            <a:spLocks noGrp="1"/>
          </p:cNvSpPr>
          <p:nvPr>
            <p:ph type="sldNum" sz="quarter" idx="12"/>
          </p:nvPr>
        </p:nvSpPr>
        <p:spPr/>
        <p:txBody>
          <a:bodyPr/>
          <a:lstStyle/>
          <a:p>
            <a:pPr>
              <a:defRPr/>
            </a:pPr>
            <a:endParaRPr lang="en-US"/>
          </a:p>
          <a:p>
            <a:pPr algn="r">
              <a:defRPr/>
            </a:pPr>
            <a:r>
              <a:rPr lang="en-US" sz="900">
                <a:solidFill>
                  <a:schemeClr val="bg1"/>
                </a:solidFill>
                <a:latin typeface="Arial Narrow" pitchFamily="34" charset="0"/>
              </a:rPr>
              <a:t>C15, Slide </a:t>
            </a:r>
            <a:fld id="{5ECE9829-65B2-40C6-AEFF-7C648FF56A9C}" type="slidenum">
              <a:rPr lang="en-US" sz="900" smtClean="0">
                <a:solidFill>
                  <a:schemeClr val="bg1"/>
                </a:solidFill>
                <a:latin typeface="Arial Narrow" pitchFamily="34" charset="0"/>
              </a:rPr>
              <a:pPr algn="r">
                <a:defRPr/>
              </a:pPr>
              <a:t>34</a:t>
            </a:fld>
            <a:endParaRPr lang="en-US" sz="900" dirty="0">
              <a:solidFill>
                <a:schemeClr val="bg1"/>
              </a:solidFill>
              <a:latin typeface="Arial Narrow" pitchFamily="34" charset="0"/>
            </a:endParaRPr>
          </a:p>
        </p:txBody>
      </p:sp>
    </p:spTree>
    <p:extLst>
      <p:ext uri="{BB962C8B-B14F-4D97-AF65-F5344CB8AC3E}">
        <p14:creationId xmlns:p14="http://schemas.microsoft.com/office/powerpoint/2010/main" val="6464241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24989"/>
            <a:ext cx="7315200" cy="749808"/>
          </a:xfrm>
        </p:spPr>
        <p:txBody>
          <a:bodyPr/>
          <a:lstStyle/>
          <a:p>
            <a:r>
              <a:rPr lang="en-US" dirty="0"/>
              <a:t>A UML diagram for three classes </a:t>
            </a:r>
            <a:br>
              <a:rPr lang="en-US" dirty="0"/>
            </a:br>
            <a:r>
              <a:rPr lang="en-US" dirty="0"/>
              <a:t>that use inheritance</a:t>
            </a:r>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5" name="Slide Number Placeholder 4"/>
          <p:cNvSpPr>
            <a:spLocks noGrp="1"/>
          </p:cNvSpPr>
          <p:nvPr>
            <p:ph type="sldNum" sz="quarter" idx="12"/>
          </p:nvPr>
        </p:nvSpPr>
        <p:spPr/>
        <p:txBody>
          <a:bodyPr/>
          <a:lstStyle/>
          <a:p>
            <a:pPr>
              <a:defRPr/>
            </a:pPr>
            <a:endParaRPr lang="en-US"/>
          </a:p>
          <a:p>
            <a:pPr algn="r">
              <a:defRPr/>
            </a:pPr>
            <a:r>
              <a:rPr lang="en-US" sz="900">
                <a:solidFill>
                  <a:schemeClr val="bg1"/>
                </a:solidFill>
                <a:latin typeface="Arial Narrow" pitchFamily="34" charset="0"/>
              </a:rPr>
              <a:t>C15, Slide </a:t>
            </a:r>
            <a:fld id="{5ECE9829-65B2-40C6-AEFF-7C648FF56A9C}" type="slidenum">
              <a:rPr lang="en-US" sz="900" smtClean="0">
                <a:solidFill>
                  <a:schemeClr val="bg1"/>
                </a:solidFill>
                <a:latin typeface="Arial Narrow" pitchFamily="34" charset="0"/>
              </a:rPr>
              <a:pPr algn="r">
                <a:defRPr/>
              </a:pPr>
              <a:t>4</a:t>
            </a:fld>
            <a:endParaRPr lang="en-US" sz="900" dirty="0">
              <a:solidFill>
                <a:schemeClr val="bg1"/>
              </a:solidFill>
              <a:latin typeface="Arial Narrow" pitchFamily="34" charset="0"/>
            </a:endParaRPr>
          </a:p>
        </p:txBody>
      </p:sp>
      <p:pic>
        <p:nvPicPr>
          <p:cNvPr id="14" name="Content Placeholder 13" descr="Refer to page 415 in textbook.">
            <a:extLst>
              <a:ext uri="{FF2B5EF4-FFF2-40B4-BE49-F238E27FC236}">
                <a16:creationId xmlns:a16="http://schemas.microsoft.com/office/drawing/2014/main" id="{E01ECD3A-4890-4DC0-9C69-625DF1391DB9}"/>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2036987" y="1524000"/>
            <a:ext cx="4848358" cy="4114800"/>
          </a:xfrm>
        </p:spPr>
      </p:pic>
    </p:spTree>
    <p:extLst>
      <p:ext uri="{BB962C8B-B14F-4D97-AF65-F5344CB8AC3E}">
        <p14:creationId xmlns:p14="http://schemas.microsoft.com/office/powerpoint/2010/main" val="16763859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UML diagramming note</a:t>
            </a:r>
          </a:p>
        </p:txBody>
      </p:sp>
      <p:sp>
        <p:nvSpPr>
          <p:cNvPr id="7" name="Text Placeholder 6">
            <a:extLst>
              <a:ext uri="{FF2B5EF4-FFF2-40B4-BE49-F238E27FC236}">
                <a16:creationId xmlns:a16="http://schemas.microsoft.com/office/drawing/2014/main" id="{1CF363F8-2DF6-4083-942E-8C267D0FBD9C}"/>
              </a:ext>
            </a:extLst>
          </p:cNvPr>
          <p:cNvSpPr>
            <a:spLocks noGrp="1"/>
          </p:cNvSpPr>
          <p:nvPr>
            <p:ph type="body" sz="quarter" idx="13"/>
          </p:nvPr>
        </p:nvSpPr>
        <p:spPr/>
        <p:txBody>
          <a:bodyPr/>
          <a:lstStyle/>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To indicate that a class inherits another class, a UML diagram typically uses an arrow with an open arrowhead, not a shaded arrowhead as shown in the previous slide.</a:t>
            </a:r>
          </a:p>
          <a:p>
            <a:endParaRPr lang="en-US"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5" name="Slide Number Placeholder 4"/>
          <p:cNvSpPr>
            <a:spLocks noGrp="1"/>
          </p:cNvSpPr>
          <p:nvPr>
            <p:ph type="sldNum" sz="quarter" idx="12"/>
          </p:nvPr>
        </p:nvSpPr>
        <p:spPr/>
        <p:txBody>
          <a:bodyPr/>
          <a:lstStyle/>
          <a:p>
            <a:pPr>
              <a:defRPr/>
            </a:pPr>
            <a:endParaRPr lang="en-US"/>
          </a:p>
          <a:p>
            <a:pPr algn="r">
              <a:defRPr/>
            </a:pPr>
            <a:r>
              <a:rPr lang="en-US" sz="900">
                <a:solidFill>
                  <a:schemeClr val="bg1"/>
                </a:solidFill>
                <a:latin typeface="Arial Narrow" pitchFamily="34" charset="0"/>
              </a:rPr>
              <a:t>C15, Slide </a:t>
            </a:r>
            <a:fld id="{5ECE9829-65B2-40C6-AEFF-7C648FF56A9C}" type="slidenum">
              <a:rPr lang="en-US" sz="900" smtClean="0">
                <a:solidFill>
                  <a:schemeClr val="bg1"/>
                </a:solidFill>
                <a:latin typeface="Arial Narrow" pitchFamily="34" charset="0"/>
              </a:rPr>
              <a:pPr algn="r">
                <a:defRPr/>
              </a:pPr>
              <a:t>5</a:t>
            </a:fld>
            <a:endParaRPr lang="en-US" sz="900" dirty="0">
              <a:solidFill>
                <a:schemeClr val="bg1"/>
              </a:solidFill>
              <a:latin typeface="Arial Narrow" pitchFamily="34" charset="0"/>
            </a:endParaRPr>
          </a:p>
        </p:txBody>
      </p:sp>
    </p:spTree>
    <p:extLst>
      <p:ext uri="{BB962C8B-B14F-4D97-AF65-F5344CB8AC3E}">
        <p14:creationId xmlns:p14="http://schemas.microsoft.com/office/powerpoint/2010/main" val="980002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syntax for working with subclasses</a:t>
            </a:r>
          </a:p>
        </p:txBody>
      </p:sp>
      <p:sp>
        <p:nvSpPr>
          <p:cNvPr id="7" name="Text Placeholder 6">
            <a:extLst>
              <a:ext uri="{FF2B5EF4-FFF2-40B4-BE49-F238E27FC236}">
                <a16:creationId xmlns:a16="http://schemas.microsoft.com/office/drawing/2014/main" id="{CFEFA0B6-068C-401F-A0A9-B4900744CF06}"/>
              </a:ext>
            </a:extLst>
          </p:cNvPr>
          <p:cNvSpPr>
            <a:spLocks noGrp="1"/>
          </p:cNvSpPr>
          <p:nvPr>
            <p:ph type="body" sz="quarter" idx="13"/>
          </p:nvPr>
        </p:nvSpPr>
        <p:spPr>
          <a:xfrm>
            <a:off x="838200" y="1066800"/>
            <a:ext cx="7391400" cy="4876800"/>
          </a:xfrm>
        </p:spPr>
        <p:txBody>
          <a:bodyPr/>
          <a:lstStyle/>
          <a:p>
            <a:pPr marL="347345" marR="0">
              <a:spcBef>
                <a:spcPts val="900"/>
              </a:spcBef>
              <a:spcAft>
                <a:spcPts val="600"/>
              </a:spcAft>
              <a:tabLst>
                <a:tab pos="1371600" algn="l"/>
                <a:tab pos="2743200" algn="l"/>
              </a:tabLst>
            </a:pPr>
            <a:r>
              <a:rPr lang="en-US" b="1" spc="-10"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t>To define a subclass</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class </a:t>
            </a:r>
            <a:r>
              <a:rPr lang="en-US" sz="1600" b="1" i="1" dirty="0" err="1">
                <a:latin typeface="Courier New" panose="02070309020205020404" pitchFamily="49" charset="0"/>
                <a:ea typeface="Times New Roman" panose="02020603050405020304" pitchFamily="18" charset="0"/>
                <a:cs typeface="Times New Roman" panose="02020603050405020304" pitchFamily="18" charset="0"/>
              </a:rPr>
              <a:t>SubClassName</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a:t>
            </a:r>
            <a:r>
              <a:rPr lang="en-US" sz="1600" b="1" i="1" dirty="0" err="1">
                <a:latin typeface="Courier New" panose="02070309020205020404" pitchFamily="49" charset="0"/>
                <a:ea typeface="Times New Roman" panose="02020603050405020304" pitchFamily="18" charset="0"/>
                <a:cs typeface="Times New Roman" panose="02020603050405020304" pitchFamily="18" charset="0"/>
              </a:rPr>
              <a:t>SuperClassName</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a:t>
            </a:r>
            <a:endParaRPr lang="en-US" sz="1600"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900"/>
              </a:spcBef>
              <a:spcAft>
                <a:spcPts val="600"/>
              </a:spcAft>
              <a:tabLst>
                <a:tab pos="1371600" algn="l"/>
                <a:tab pos="2743200" algn="l"/>
              </a:tabLst>
            </a:pPr>
            <a:r>
              <a:rPr lang="en-US" b="1" spc="-10"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t>To call a method or constructor of the superclass</a:t>
            </a:r>
          </a:p>
          <a:p>
            <a:pPr marL="347345" marR="0">
              <a:spcBef>
                <a:spcPts val="0"/>
              </a:spcBef>
              <a:spcAft>
                <a:spcPts val="0"/>
              </a:spcAft>
              <a:tabLst>
                <a:tab pos="1371600" algn="l"/>
              </a:tabLst>
            </a:pPr>
            <a:r>
              <a:rPr lang="en-US" sz="1600" b="1" i="1" dirty="0" err="1">
                <a:latin typeface="Courier New" panose="02070309020205020404" pitchFamily="49" charset="0"/>
                <a:ea typeface="Times New Roman" panose="02020603050405020304" pitchFamily="18" charset="0"/>
                <a:cs typeface="Times New Roman" panose="02020603050405020304" pitchFamily="18" charset="0"/>
              </a:rPr>
              <a:t>SuperClassName</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a:t>
            </a:r>
            <a:r>
              <a:rPr lang="en-US" sz="1600" b="1" i="1" dirty="0" err="1">
                <a:latin typeface="Courier New" panose="02070309020205020404" pitchFamily="49" charset="0"/>
                <a:ea typeface="Times New Roman" panose="02020603050405020304" pitchFamily="18" charset="0"/>
                <a:cs typeface="Times New Roman" panose="02020603050405020304" pitchFamily="18" charset="0"/>
              </a:rPr>
              <a:t>methodName</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(self[, </a:t>
            </a:r>
            <a:r>
              <a:rPr lang="en-US" sz="1600" b="1" i="1" dirty="0" err="1">
                <a:latin typeface="Courier New" panose="02070309020205020404" pitchFamily="49" charset="0"/>
                <a:ea typeface="Times New Roman" panose="02020603050405020304" pitchFamily="18" charset="0"/>
                <a:cs typeface="Times New Roman" panose="02020603050405020304" pitchFamily="18" charset="0"/>
              </a:rPr>
              <a:t>argumentList</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a:t>
            </a:r>
            <a:endParaRPr lang="en-US" sz="1600" dirty="0">
              <a:latin typeface="Courier New" panose="02070309020205020404" pitchFamily="49" charset="0"/>
              <a:ea typeface="Times New Roman" panose="02020603050405020304" pitchFamily="18" charset="0"/>
              <a:cs typeface="Times New Roman" panose="02020603050405020304" pitchFamily="18" charset="0"/>
            </a:endParaRPr>
          </a:p>
          <a:p>
            <a:endParaRPr lang="en-US"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5" name="Slide Number Placeholder 4"/>
          <p:cNvSpPr>
            <a:spLocks noGrp="1"/>
          </p:cNvSpPr>
          <p:nvPr>
            <p:ph type="sldNum" sz="quarter" idx="12"/>
          </p:nvPr>
        </p:nvSpPr>
        <p:spPr/>
        <p:txBody>
          <a:bodyPr/>
          <a:lstStyle/>
          <a:p>
            <a:pPr>
              <a:defRPr/>
            </a:pPr>
            <a:endParaRPr lang="en-US"/>
          </a:p>
          <a:p>
            <a:pPr algn="r">
              <a:defRPr/>
            </a:pPr>
            <a:r>
              <a:rPr lang="en-US" sz="900">
                <a:solidFill>
                  <a:schemeClr val="bg1"/>
                </a:solidFill>
                <a:latin typeface="Arial Narrow" pitchFamily="34" charset="0"/>
              </a:rPr>
              <a:t>C15, Slide </a:t>
            </a:r>
            <a:fld id="{5ECE9829-65B2-40C6-AEFF-7C648FF56A9C}" type="slidenum">
              <a:rPr lang="en-US" sz="900" smtClean="0">
                <a:solidFill>
                  <a:schemeClr val="bg1"/>
                </a:solidFill>
                <a:latin typeface="Arial Narrow" pitchFamily="34" charset="0"/>
              </a:rPr>
              <a:pPr algn="r">
                <a:defRPr/>
              </a:pPr>
              <a:t>6</a:t>
            </a:fld>
            <a:endParaRPr lang="en-US" sz="900" dirty="0">
              <a:solidFill>
                <a:schemeClr val="bg1"/>
              </a:solidFill>
              <a:latin typeface="Arial Narrow" pitchFamily="34" charset="0"/>
            </a:endParaRPr>
          </a:p>
        </p:txBody>
      </p:sp>
    </p:spTree>
    <p:extLst>
      <p:ext uri="{BB962C8B-B14F-4D97-AF65-F5344CB8AC3E}">
        <p14:creationId xmlns:p14="http://schemas.microsoft.com/office/powerpoint/2010/main" val="29304884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code for the Product superclass</a:t>
            </a:r>
          </a:p>
        </p:txBody>
      </p:sp>
      <p:sp>
        <p:nvSpPr>
          <p:cNvPr id="7" name="Text Placeholder 6">
            <a:extLst>
              <a:ext uri="{FF2B5EF4-FFF2-40B4-BE49-F238E27FC236}">
                <a16:creationId xmlns:a16="http://schemas.microsoft.com/office/drawing/2014/main" id="{F1A69E70-E61D-4160-8E9A-7DBBCD4583C6}"/>
              </a:ext>
            </a:extLst>
          </p:cNvPr>
          <p:cNvSpPr>
            <a:spLocks noGrp="1"/>
          </p:cNvSpPr>
          <p:nvPr>
            <p:ph type="body" sz="quarter" idx="13"/>
          </p:nvPr>
        </p:nvSpPr>
        <p:spPr/>
        <p:txBody>
          <a:bodyPr/>
          <a:lstStyle/>
          <a:p>
            <a:pPr marL="344488" marR="0">
              <a:spcBef>
                <a:spcPts val="0"/>
              </a:spcBef>
              <a:spcAft>
                <a:spcPts val="0"/>
              </a:spcAft>
              <a:tabLst>
                <a:tab pos="1371600" algn="l"/>
              </a:tabLst>
            </a:pPr>
            <a: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t>@dataclass</a:t>
            </a:r>
          </a:p>
          <a:p>
            <a:pPr marL="344488" marR="0">
              <a:spcBef>
                <a:spcPts val="0"/>
              </a:spcBef>
              <a:spcAft>
                <a:spcPts val="0"/>
              </a:spcAft>
              <a:tabLst>
                <a:tab pos="1371600" algn="l"/>
              </a:tabLst>
            </a:pPr>
            <a: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t>class Product:</a:t>
            </a:r>
          </a:p>
          <a:p>
            <a:pPr marL="344488" marR="0">
              <a:spcBef>
                <a:spcPts val="0"/>
              </a:spcBef>
              <a:spcAft>
                <a:spcPts val="0"/>
              </a:spcAft>
              <a:tabLst>
                <a:tab pos="1371600" algn="l"/>
              </a:tabLst>
            </a:pPr>
            <a: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t>    </a:t>
            </a:r>
            <a:r>
              <a:rPr lang="en-US" sz="1600" b="1" dirty="0" err="1">
                <a:effectLst/>
                <a:latin typeface="Courier New" panose="02070309020205020404" pitchFamily="49" charset="0"/>
                <a:ea typeface="Times New Roman" panose="02020603050405020304" pitchFamily="18" charset="0"/>
                <a:cs typeface="Times New Roman" panose="02020603050405020304" pitchFamily="18" charset="0"/>
              </a:rPr>
              <a:t>name:str</a:t>
            </a:r>
            <a: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t> = ""</a:t>
            </a:r>
          </a:p>
          <a:p>
            <a:pPr marL="344488" marR="0">
              <a:spcBef>
                <a:spcPts val="0"/>
              </a:spcBef>
              <a:spcAft>
                <a:spcPts val="0"/>
              </a:spcAft>
              <a:tabLst>
                <a:tab pos="1371600" algn="l"/>
              </a:tabLst>
            </a:pPr>
            <a: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t>    </a:t>
            </a:r>
            <a:r>
              <a:rPr lang="en-US" sz="1600" b="1" dirty="0" err="1">
                <a:effectLst/>
                <a:latin typeface="Courier New" panose="02070309020205020404" pitchFamily="49" charset="0"/>
                <a:ea typeface="Times New Roman" panose="02020603050405020304" pitchFamily="18" charset="0"/>
                <a:cs typeface="Times New Roman" panose="02020603050405020304" pitchFamily="18" charset="0"/>
              </a:rPr>
              <a:t>price:float</a:t>
            </a:r>
            <a: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t> = 0.0</a:t>
            </a:r>
          </a:p>
          <a:p>
            <a:pPr marL="344488" marR="0">
              <a:spcBef>
                <a:spcPts val="0"/>
              </a:spcBef>
              <a:spcAft>
                <a:spcPts val="0"/>
              </a:spcAft>
              <a:tabLst>
                <a:tab pos="1371600" algn="l"/>
              </a:tabLst>
            </a:pPr>
            <a: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t>    </a:t>
            </a:r>
            <a:r>
              <a:rPr lang="en-US" sz="1600" b="1" dirty="0" err="1">
                <a:effectLst/>
                <a:latin typeface="Courier New" panose="02070309020205020404" pitchFamily="49" charset="0"/>
                <a:ea typeface="Times New Roman" panose="02020603050405020304" pitchFamily="18" charset="0"/>
                <a:cs typeface="Times New Roman" panose="02020603050405020304" pitchFamily="18" charset="0"/>
              </a:rPr>
              <a:t>discountPercent:int</a:t>
            </a:r>
            <a: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t> = 0</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def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getDiscountAmount</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(self):</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return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self.price</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 *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self.discountPercent</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 / 100</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def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getDiscountPrice</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(self):</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return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self.price</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 -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self.getDiscountAmount</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def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getDescription</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(self):</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return self.name</a:t>
            </a:r>
          </a:p>
          <a:p>
            <a:endParaRPr lang="en-US" sz="1400"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5" name="Slide Number Placeholder 4"/>
          <p:cNvSpPr>
            <a:spLocks noGrp="1"/>
          </p:cNvSpPr>
          <p:nvPr>
            <p:ph type="sldNum" sz="quarter" idx="12"/>
          </p:nvPr>
        </p:nvSpPr>
        <p:spPr/>
        <p:txBody>
          <a:bodyPr/>
          <a:lstStyle/>
          <a:p>
            <a:pPr>
              <a:defRPr/>
            </a:pPr>
            <a:endParaRPr lang="en-US"/>
          </a:p>
          <a:p>
            <a:pPr algn="r">
              <a:defRPr/>
            </a:pPr>
            <a:r>
              <a:rPr lang="en-US" sz="900">
                <a:solidFill>
                  <a:schemeClr val="bg1"/>
                </a:solidFill>
                <a:latin typeface="Arial Narrow" pitchFamily="34" charset="0"/>
              </a:rPr>
              <a:t>C15, Slide </a:t>
            </a:r>
            <a:fld id="{5ECE9829-65B2-40C6-AEFF-7C648FF56A9C}" type="slidenum">
              <a:rPr lang="en-US" sz="900" smtClean="0">
                <a:solidFill>
                  <a:schemeClr val="bg1"/>
                </a:solidFill>
                <a:latin typeface="Arial Narrow" pitchFamily="34" charset="0"/>
              </a:rPr>
              <a:pPr algn="r">
                <a:defRPr/>
              </a:pPr>
              <a:t>7</a:t>
            </a:fld>
            <a:endParaRPr lang="en-US" sz="900" dirty="0">
              <a:solidFill>
                <a:schemeClr val="bg1"/>
              </a:solidFill>
              <a:latin typeface="Arial Narrow" pitchFamily="34" charset="0"/>
            </a:endParaRPr>
          </a:p>
        </p:txBody>
      </p:sp>
    </p:spTree>
    <p:extLst>
      <p:ext uri="{BB962C8B-B14F-4D97-AF65-F5344CB8AC3E}">
        <p14:creationId xmlns:p14="http://schemas.microsoft.com/office/powerpoint/2010/main" val="42761534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code for the Book subclass</a:t>
            </a:r>
          </a:p>
        </p:txBody>
      </p:sp>
      <p:sp>
        <p:nvSpPr>
          <p:cNvPr id="7" name="Text Placeholder 6">
            <a:extLst>
              <a:ext uri="{FF2B5EF4-FFF2-40B4-BE49-F238E27FC236}">
                <a16:creationId xmlns:a16="http://schemas.microsoft.com/office/drawing/2014/main" id="{2335A8FC-1613-4484-BFAB-BF1B174CB487}"/>
              </a:ext>
            </a:extLst>
          </p:cNvPr>
          <p:cNvSpPr>
            <a:spLocks noGrp="1"/>
          </p:cNvSpPr>
          <p:nvPr>
            <p:ph type="body" sz="quarter" idx="13"/>
          </p:nvPr>
        </p:nvSpPr>
        <p:spPr/>
        <p:txBody>
          <a:bodyPr/>
          <a:lstStyle/>
          <a:p>
            <a:pPr marL="344488" marR="0">
              <a:spcBef>
                <a:spcPts val="0"/>
              </a:spcBef>
              <a:spcAft>
                <a:spcPts val="0"/>
              </a:spcAft>
              <a:tabLst>
                <a:tab pos="1371600" algn="l"/>
              </a:tabLst>
            </a:pPr>
            <a: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t>@dataclass</a:t>
            </a:r>
          </a:p>
          <a:p>
            <a:pPr marL="344488" marR="0">
              <a:spcBef>
                <a:spcPts val="0"/>
              </a:spcBef>
              <a:spcAft>
                <a:spcPts val="0"/>
              </a:spcAft>
              <a:tabLst>
                <a:tab pos="1371600" algn="l"/>
              </a:tabLst>
            </a:pPr>
            <a:r>
              <a:rPr lang="en-US" sz="1600" b="1" dirty="0">
                <a:effectLst/>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class Book(Product):</a:t>
            </a:r>
            <a: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t> # Python calls the constructor</a:t>
            </a:r>
          </a:p>
          <a:p>
            <a:pPr marL="344488"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t> of the superclass</a:t>
            </a:r>
          </a:p>
          <a:p>
            <a:pPr marL="344488" marR="0">
              <a:spcBef>
                <a:spcPts val="0"/>
              </a:spcBef>
              <a:spcAft>
                <a:spcPts val="0"/>
              </a:spcAft>
              <a:tabLst>
                <a:tab pos="1371600" algn="l"/>
              </a:tabLst>
            </a:pPr>
            <a: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t> </a:t>
            </a:r>
          </a:p>
          <a:p>
            <a:pPr marL="344488" marR="0">
              <a:spcBef>
                <a:spcPts val="0"/>
              </a:spcBef>
              <a:spcAft>
                <a:spcPts val="0"/>
              </a:spcAft>
              <a:tabLst>
                <a:tab pos="1371600" algn="l"/>
              </a:tabLst>
            </a:pPr>
            <a: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t>    </a:t>
            </a:r>
            <a:r>
              <a:rPr lang="en-US" sz="1600" b="1" dirty="0" err="1">
                <a:effectLst/>
                <a:latin typeface="Courier New" panose="02070309020205020404" pitchFamily="49" charset="0"/>
                <a:ea typeface="Times New Roman" panose="02020603050405020304" pitchFamily="18" charset="0"/>
                <a:cs typeface="Times New Roman" panose="02020603050405020304" pitchFamily="18" charset="0"/>
              </a:rPr>
              <a:t>author:str</a:t>
            </a:r>
            <a: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t> = ""  # add another attribute to the</a:t>
            </a:r>
          </a:p>
          <a:p>
            <a:pPr marL="344488"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t> three in the superclass</a:t>
            </a:r>
          </a:p>
          <a:p>
            <a:pPr marL="344488" marR="0">
              <a:spcBef>
                <a:spcPts val="0"/>
              </a:spcBef>
              <a:spcAft>
                <a:spcPts val="0"/>
              </a:spcAft>
              <a:tabLst>
                <a:tab pos="1371600" algn="l"/>
              </a:tabLst>
            </a:pPr>
            <a: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t> </a:t>
            </a:r>
          </a:p>
          <a:p>
            <a:pPr marL="344488" marR="0">
              <a:spcBef>
                <a:spcPts val="0"/>
              </a:spcBef>
              <a:spcAft>
                <a:spcPts val="0"/>
              </a:spcAft>
              <a:tabLst>
                <a:tab pos="1371600" algn="l"/>
              </a:tabLst>
            </a:pPr>
            <a: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t>    # override the </a:t>
            </a:r>
            <a:r>
              <a:rPr lang="en-US" sz="1600" b="1" dirty="0" err="1">
                <a:effectLst/>
                <a:latin typeface="Courier New" panose="02070309020205020404" pitchFamily="49" charset="0"/>
                <a:ea typeface="Times New Roman" panose="02020603050405020304" pitchFamily="18" charset="0"/>
                <a:cs typeface="Times New Roman" panose="02020603050405020304" pitchFamily="18" charset="0"/>
              </a:rPr>
              <a:t>getDescription</a:t>
            </a:r>
            <a: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t> method</a:t>
            </a:r>
          </a:p>
          <a:p>
            <a:pPr marL="344488" marR="0">
              <a:spcBef>
                <a:spcPts val="0"/>
              </a:spcBef>
              <a:spcAft>
                <a:spcPts val="0"/>
              </a:spcAft>
              <a:tabLst>
                <a:tab pos="1371600" algn="l"/>
              </a:tabLst>
            </a:pPr>
            <a: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t>    def </a:t>
            </a:r>
            <a:r>
              <a:rPr lang="en-US" sz="1600" b="1" dirty="0" err="1">
                <a:effectLst/>
                <a:latin typeface="Courier New" panose="02070309020205020404" pitchFamily="49" charset="0"/>
                <a:ea typeface="Times New Roman" panose="02020603050405020304" pitchFamily="18" charset="0"/>
                <a:cs typeface="Times New Roman" panose="02020603050405020304" pitchFamily="18" charset="0"/>
              </a:rPr>
              <a:t>getDescription</a:t>
            </a:r>
            <a: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t>(self):</a:t>
            </a:r>
          </a:p>
          <a:p>
            <a:pPr marL="344488" marR="0">
              <a:spcBef>
                <a:spcPts val="0"/>
              </a:spcBef>
              <a:spcAft>
                <a:spcPts val="0"/>
              </a:spcAft>
              <a:tabLst>
                <a:tab pos="1371600" algn="l"/>
              </a:tabLst>
            </a:pPr>
            <a: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t>        return f"{</a:t>
            </a:r>
            <a:r>
              <a:rPr lang="en-US" sz="1600" b="1" dirty="0" err="1">
                <a:effectLst/>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Product.getDescription</a:t>
            </a:r>
            <a:r>
              <a:rPr lang="en-US" sz="1600" b="1" dirty="0">
                <a:effectLst/>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(self)</a:t>
            </a:r>
            <a: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t>} by "</a:t>
            </a:r>
          </a:p>
          <a:p>
            <a:pPr marL="344488"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t>    f"{</a:t>
            </a:r>
            <a:r>
              <a:rPr lang="en-US" sz="1600" b="1" dirty="0" err="1">
                <a:effectLst/>
                <a:latin typeface="Courier New" panose="02070309020205020404" pitchFamily="49" charset="0"/>
                <a:ea typeface="Times New Roman" panose="02020603050405020304" pitchFamily="18" charset="0"/>
                <a:cs typeface="Times New Roman" panose="02020603050405020304" pitchFamily="18" charset="0"/>
              </a:rPr>
              <a:t>self.author</a:t>
            </a:r>
            <a: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t>}"</a:t>
            </a:r>
          </a:p>
          <a:p>
            <a:endParaRPr lang="en-US" sz="1400"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5" name="Slide Number Placeholder 4"/>
          <p:cNvSpPr>
            <a:spLocks noGrp="1"/>
          </p:cNvSpPr>
          <p:nvPr>
            <p:ph type="sldNum" sz="quarter" idx="12"/>
          </p:nvPr>
        </p:nvSpPr>
        <p:spPr/>
        <p:txBody>
          <a:bodyPr/>
          <a:lstStyle/>
          <a:p>
            <a:pPr>
              <a:defRPr/>
            </a:pPr>
            <a:endParaRPr lang="en-US"/>
          </a:p>
          <a:p>
            <a:pPr algn="r">
              <a:defRPr/>
            </a:pPr>
            <a:r>
              <a:rPr lang="en-US" sz="900">
                <a:solidFill>
                  <a:schemeClr val="bg1"/>
                </a:solidFill>
                <a:latin typeface="Arial Narrow" pitchFamily="34" charset="0"/>
              </a:rPr>
              <a:t>C15, Slide </a:t>
            </a:r>
            <a:fld id="{5ECE9829-65B2-40C6-AEFF-7C648FF56A9C}" type="slidenum">
              <a:rPr lang="en-US" sz="900" smtClean="0">
                <a:solidFill>
                  <a:schemeClr val="bg1"/>
                </a:solidFill>
                <a:latin typeface="Arial Narrow" pitchFamily="34" charset="0"/>
              </a:rPr>
              <a:pPr algn="r">
                <a:defRPr/>
              </a:pPr>
              <a:t>8</a:t>
            </a:fld>
            <a:endParaRPr lang="en-US" sz="900" dirty="0">
              <a:solidFill>
                <a:schemeClr val="bg1"/>
              </a:solidFill>
              <a:latin typeface="Arial Narrow" pitchFamily="34" charset="0"/>
            </a:endParaRPr>
          </a:p>
        </p:txBody>
      </p:sp>
    </p:spTree>
    <p:extLst>
      <p:ext uri="{BB962C8B-B14F-4D97-AF65-F5344CB8AC3E}">
        <p14:creationId xmlns:p14="http://schemas.microsoft.com/office/powerpoint/2010/main" val="2728829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CACDA2-08C2-4737-B5F1-24ACA3E707CB}"/>
              </a:ext>
            </a:extLst>
          </p:cNvPr>
          <p:cNvSpPr>
            <a:spLocks noGrp="1"/>
          </p:cNvSpPr>
          <p:nvPr>
            <p:ph type="title"/>
          </p:nvPr>
        </p:nvSpPr>
        <p:spPr>
          <a:xfrm>
            <a:off x="914400" y="545068"/>
            <a:ext cx="7315200" cy="738664"/>
          </a:xfrm>
        </p:spPr>
        <p:txBody>
          <a:bodyPr/>
          <a:lstStyle/>
          <a:p>
            <a:r>
              <a:rPr lang="en-US" dirty="0"/>
              <a:t>The code for the Book subclass</a:t>
            </a:r>
            <a:br>
              <a:rPr lang="en-US" dirty="0"/>
            </a:br>
            <a:r>
              <a:rPr lang="en-US" dirty="0"/>
              <a:t>with a constructor</a:t>
            </a:r>
          </a:p>
        </p:txBody>
      </p:sp>
      <p:sp>
        <p:nvSpPr>
          <p:cNvPr id="3" name="Text Placeholder 2">
            <a:extLst>
              <a:ext uri="{FF2B5EF4-FFF2-40B4-BE49-F238E27FC236}">
                <a16:creationId xmlns:a16="http://schemas.microsoft.com/office/drawing/2014/main" id="{1A87F9AD-E504-4317-A2B7-0352F6032539}"/>
              </a:ext>
            </a:extLst>
          </p:cNvPr>
          <p:cNvSpPr>
            <a:spLocks noGrp="1"/>
          </p:cNvSpPr>
          <p:nvPr>
            <p:ph type="body" sz="quarter" idx="13"/>
          </p:nvPr>
        </p:nvSpPr>
        <p:spPr>
          <a:xfrm>
            <a:off x="838200" y="1371600"/>
            <a:ext cx="7391400" cy="4572000"/>
          </a:xfrm>
        </p:spPr>
        <p:txBody>
          <a:bodyPr/>
          <a:lstStyle/>
          <a:p>
            <a:pPr marL="341313" marR="0">
              <a:spcBef>
                <a:spcPts val="0"/>
              </a:spcBef>
              <a:spcAft>
                <a:spcPts val="0"/>
              </a:spcAft>
              <a:tabLst>
                <a:tab pos="1371600" algn="l"/>
              </a:tabLst>
            </a:pPr>
            <a:r>
              <a:rPr lang="en-US" sz="1600" b="1" dirty="0">
                <a:effectLst/>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class Book(Product):</a:t>
            </a:r>
            <a:endParaRPr lang="en-US" sz="1600" b="1" dirty="0">
              <a:effectLst/>
              <a:latin typeface="Courier New" panose="02070309020205020404" pitchFamily="49" charset="0"/>
              <a:ea typeface="Times New Roman" panose="02020603050405020304" pitchFamily="18" charset="0"/>
              <a:cs typeface="Times New Roman" panose="02020603050405020304" pitchFamily="18" charset="0"/>
            </a:endParaRPr>
          </a:p>
          <a:p>
            <a:pPr marL="341313" marR="0">
              <a:spcBef>
                <a:spcPts val="0"/>
              </a:spcBef>
              <a:spcAft>
                <a:spcPts val="0"/>
              </a:spcAft>
              <a:tabLst>
                <a:tab pos="1371600" algn="l"/>
              </a:tabLst>
            </a:pPr>
            <a: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t> </a:t>
            </a:r>
          </a:p>
          <a:p>
            <a:pPr marL="341313" marR="0">
              <a:spcBef>
                <a:spcPts val="0"/>
              </a:spcBef>
              <a:spcAft>
                <a:spcPts val="0"/>
              </a:spcAft>
              <a:tabLst>
                <a:tab pos="1371600" algn="l"/>
              </a:tabLst>
            </a:pPr>
            <a: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t>def __</a:t>
            </a:r>
            <a:r>
              <a:rPr lang="en-US" sz="1600" b="1" dirty="0" err="1">
                <a:effectLst/>
                <a:latin typeface="Courier New" panose="02070309020205020404" pitchFamily="49" charset="0"/>
                <a:ea typeface="Times New Roman" panose="02020603050405020304" pitchFamily="18" charset="0"/>
                <a:cs typeface="Times New Roman" panose="02020603050405020304" pitchFamily="18" charset="0"/>
              </a:rPr>
              <a:t>init</a:t>
            </a:r>
            <a: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t>__(self, name="", price=0.0,</a:t>
            </a:r>
          </a:p>
          <a:p>
            <a:pPr marL="341313"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t> </a:t>
            </a:r>
            <a:r>
              <a:rPr lang="en-US" sz="1600" b="1" dirty="0" err="1">
                <a:effectLst/>
                <a:latin typeface="Courier New" panose="02070309020205020404" pitchFamily="49" charset="0"/>
                <a:ea typeface="Times New Roman" panose="02020603050405020304" pitchFamily="18" charset="0"/>
                <a:cs typeface="Times New Roman" panose="02020603050405020304" pitchFamily="18" charset="0"/>
              </a:rPr>
              <a:t>discountPercent</a:t>
            </a:r>
            <a: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t>=0, author=""):</a:t>
            </a:r>
          </a:p>
          <a:p>
            <a:pPr marL="341313" marR="0">
              <a:spcBef>
                <a:spcPts val="0"/>
              </a:spcBef>
              <a:spcAft>
                <a:spcPts val="0"/>
              </a:spcAft>
              <a:tabLst>
                <a:tab pos="1371600" algn="l"/>
              </a:tabLst>
            </a:pPr>
            <a: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t>    # call the constructor of the superclass</a:t>
            </a:r>
          </a:p>
          <a:p>
            <a:pPr marL="341313" marR="0">
              <a:spcBef>
                <a:spcPts val="0"/>
              </a:spcBef>
              <a:spcAft>
                <a:spcPts val="0"/>
              </a:spcAft>
              <a:tabLst>
                <a:tab pos="1371600" algn="l"/>
              </a:tabLst>
            </a:pPr>
            <a: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t>    </a:t>
            </a:r>
            <a:r>
              <a:rPr lang="en-US" sz="1600" b="1" dirty="0">
                <a:effectLst/>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Product.__</a:t>
            </a:r>
            <a:r>
              <a:rPr lang="en-US" sz="1600" b="1" dirty="0" err="1">
                <a:effectLst/>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init</a:t>
            </a:r>
            <a:r>
              <a:rPr lang="en-US" sz="1600" b="1" dirty="0">
                <a:effectLst/>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__(self, name, price, </a:t>
            </a:r>
            <a:r>
              <a:rPr lang="en-US" sz="1600" b="1" dirty="0" err="1">
                <a:effectLst/>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discountPercent</a:t>
            </a:r>
            <a:r>
              <a:rPr lang="en-US" sz="1600" b="1" dirty="0">
                <a:effectLst/>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a:t>
            </a:r>
            <a:endParaRPr lang="en-US" sz="1600" b="1" dirty="0">
              <a:effectLst/>
              <a:latin typeface="Courier New" panose="02070309020205020404" pitchFamily="49" charset="0"/>
              <a:ea typeface="Times New Roman" panose="02020603050405020304" pitchFamily="18" charset="0"/>
              <a:cs typeface="Times New Roman" panose="02020603050405020304" pitchFamily="18" charset="0"/>
            </a:endParaRPr>
          </a:p>
          <a:p>
            <a:pPr marL="341313" marR="0">
              <a:spcBef>
                <a:spcPts val="0"/>
              </a:spcBef>
              <a:spcAft>
                <a:spcPts val="0"/>
              </a:spcAft>
              <a:tabLst>
                <a:tab pos="1371600" algn="l"/>
              </a:tabLst>
            </a:pPr>
            <a: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t> </a:t>
            </a:r>
          </a:p>
          <a:p>
            <a:pPr marL="341313" marR="0">
              <a:spcBef>
                <a:spcPts val="0"/>
              </a:spcBef>
              <a:spcAft>
                <a:spcPts val="0"/>
              </a:spcAft>
              <a:tabLst>
                <a:tab pos="1371600" algn="l"/>
              </a:tabLst>
            </a:pPr>
            <a: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t>    # set the author</a:t>
            </a:r>
          </a:p>
          <a:p>
            <a:pPr marL="341313" marR="0">
              <a:spcBef>
                <a:spcPts val="0"/>
              </a:spcBef>
              <a:spcAft>
                <a:spcPts val="0"/>
              </a:spcAft>
              <a:tabLst>
                <a:tab pos="1371600" algn="l"/>
              </a:tabLst>
            </a:pPr>
            <a: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t>    </a:t>
            </a:r>
            <a:r>
              <a:rPr lang="en-US" sz="1600" b="1" dirty="0" err="1">
                <a:effectLst/>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self.author</a:t>
            </a:r>
            <a:r>
              <a:rPr lang="en-US" sz="1600" b="1" dirty="0">
                <a:effectLst/>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 = author</a:t>
            </a:r>
            <a:endParaRPr lang="en-US" sz="1600" b="1" dirty="0">
              <a:effectLst/>
              <a:latin typeface="Courier New" panose="02070309020205020404" pitchFamily="49" charset="0"/>
              <a:ea typeface="Times New Roman" panose="02020603050405020304" pitchFamily="18" charset="0"/>
              <a:cs typeface="Times New Roman" panose="02020603050405020304" pitchFamily="18" charset="0"/>
            </a:endParaRPr>
          </a:p>
          <a:p>
            <a:pPr marL="341313" marR="0">
              <a:spcBef>
                <a:spcPts val="0"/>
              </a:spcBef>
              <a:spcAft>
                <a:spcPts val="0"/>
              </a:spcAft>
              <a:tabLst>
                <a:tab pos="1371600" algn="l"/>
              </a:tabLst>
            </a:pPr>
            <a: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t> </a:t>
            </a:r>
          </a:p>
          <a:p>
            <a:pPr marL="341313" marR="0">
              <a:spcBef>
                <a:spcPts val="0"/>
              </a:spcBef>
              <a:spcAft>
                <a:spcPts val="0"/>
              </a:spcAft>
              <a:tabLst>
                <a:tab pos="1371600" algn="l"/>
              </a:tabLst>
            </a:pPr>
            <a:r>
              <a:rPr lang="en-US" sz="1600" b="1" dirty="0">
                <a:effectLst/>
                <a:latin typeface="Courier New" panose="02070309020205020404" pitchFamily="49" charset="0"/>
                <a:ea typeface="Times New Roman" panose="02020603050405020304" pitchFamily="18" charset="0"/>
                <a:cs typeface="Times New Roman" panose="02020603050405020304" pitchFamily="18" charset="0"/>
              </a:rPr>
              <a:t>...</a:t>
            </a:r>
          </a:p>
          <a:p>
            <a:endParaRPr lang="en-US" dirty="0"/>
          </a:p>
        </p:txBody>
      </p:sp>
      <p:sp>
        <p:nvSpPr>
          <p:cNvPr id="4" name="Date Placeholder 3">
            <a:extLst>
              <a:ext uri="{FF2B5EF4-FFF2-40B4-BE49-F238E27FC236}">
                <a16:creationId xmlns:a16="http://schemas.microsoft.com/office/drawing/2014/main" id="{768FC66F-9711-45CB-BB05-1A17EAD87884}"/>
              </a:ext>
            </a:extLst>
          </p:cNvPr>
          <p:cNvSpPr>
            <a:spLocks noGrp="1"/>
          </p:cNvSpPr>
          <p:nvPr>
            <p:ph type="dt" sz="half" idx="10"/>
          </p:nvPr>
        </p:nvSpPr>
        <p:spPr/>
        <p:txBody>
          <a:bodyPr/>
          <a:lstStyle/>
          <a:p>
            <a:pPr>
              <a:defRPr/>
            </a:pPr>
            <a:r>
              <a:rPr lang="en-US"/>
              <a:t>Murach's Python Programming (2nd Ed.)</a:t>
            </a:r>
            <a:endParaRPr lang="en-US" dirty="0"/>
          </a:p>
        </p:txBody>
      </p:sp>
      <p:sp>
        <p:nvSpPr>
          <p:cNvPr id="5" name="Footer Placeholder 4">
            <a:extLst>
              <a:ext uri="{FF2B5EF4-FFF2-40B4-BE49-F238E27FC236}">
                <a16:creationId xmlns:a16="http://schemas.microsoft.com/office/drawing/2014/main" id="{493F4351-F2E5-4676-8D6A-F2010F4B6DE1}"/>
              </a:ext>
            </a:extLst>
          </p:cNvPr>
          <p:cNvSpPr>
            <a:spLocks noGrp="1"/>
          </p:cNvSpPr>
          <p:nvPr>
            <p:ph type="ftr" sz="quarter" idx="11"/>
          </p:nvPr>
        </p:nvSpPr>
        <p:spPr/>
        <p:txBody>
          <a:bodyPr/>
          <a:lstStyle/>
          <a:p>
            <a:pPr>
              <a:defRPr/>
            </a:pPr>
            <a:r>
              <a:rPr lang="en-US"/>
              <a:t>© 2021, Mike Murach &amp; Associates, Inc.</a:t>
            </a:r>
            <a:endParaRPr lang="en-US" dirty="0"/>
          </a:p>
        </p:txBody>
      </p:sp>
      <p:sp>
        <p:nvSpPr>
          <p:cNvPr id="6" name="Slide Number Placeholder 5">
            <a:extLst>
              <a:ext uri="{FF2B5EF4-FFF2-40B4-BE49-F238E27FC236}">
                <a16:creationId xmlns:a16="http://schemas.microsoft.com/office/drawing/2014/main" id="{CDAE6D9A-846B-4E99-989A-A66E954140E0}"/>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C15, Slide </a:t>
            </a:r>
            <a:fld id="{BF5C1183-B085-4070-A402-C03A3F977D3D}" type="slidenum">
              <a:rPr lang="en-US" smtClean="0">
                <a:solidFill>
                  <a:schemeClr val="bg1"/>
                </a:solidFill>
              </a:rPr>
              <a:pPr>
                <a:defRPr/>
              </a:pPr>
              <a:t>9</a:t>
            </a:fld>
            <a:endParaRPr lang="en-US" dirty="0">
              <a:solidFill>
                <a:schemeClr val="bg1"/>
              </a:solidFill>
            </a:endParaRPr>
          </a:p>
        </p:txBody>
      </p:sp>
    </p:spTree>
    <p:extLst>
      <p:ext uri="{BB962C8B-B14F-4D97-AF65-F5344CB8AC3E}">
        <p14:creationId xmlns:p14="http://schemas.microsoft.com/office/powerpoint/2010/main" val="619412789"/>
      </p:ext>
    </p:extLst>
  </p:cSld>
  <p:clrMapOvr>
    <a:masterClrMapping/>
  </p:clrMapOvr>
</p:sld>
</file>

<file path=ppt/theme/theme1.xml><?xml version="1.0" encoding="utf-8"?>
<a:theme xmlns:a="http://schemas.openxmlformats.org/drawingml/2006/main" name="Master slides_with_titles_logo">
  <a:themeElements>
    <a:clrScheme name="Master slide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bg1"/>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Master slide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aster slide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aster slide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aster slide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aster slide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aster slide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aster slide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MA accessible slides.potx" id="{50B7D1D4-3F7E-4579-B166-09A2FAC5C745}" vid="{7C365D12-5A37-45DA-A43C-A906C0D97DDF}"/>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MMA accessible slides</Template>
  <TotalTime>654</TotalTime>
  <Words>3225</Words>
  <Application>Microsoft Office PowerPoint</Application>
  <PresentationFormat>On-screen Show (4:3)</PresentationFormat>
  <Paragraphs>491</Paragraphs>
  <Slides>34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34</vt:i4>
      </vt:variant>
    </vt:vector>
  </HeadingPairs>
  <TitlesOfParts>
    <vt:vector size="40" baseType="lpstr">
      <vt:lpstr>Arial</vt:lpstr>
      <vt:lpstr>Arial Narrow</vt:lpstr>
      <vt:lpstr>Courier New</vt:lpstr>
      <vt:lpstr>Symbol</vt:lpstr>
      <vt:lpstr>Times New Roman</vt:lpstr>
      <vt:lpstr>Master slides_with_titles_logo</vt:lpstr>
      <vt:lpstr>Chapter 15</vt:lpstr>
      <vt:lpstr>Applied objectives</vt:lpstr>
      <vt:lpstr>Knowledge objectives</vt:lpstr>
      <vt:lpstr>A UML diagram for three classes  that use inheritance</vt:lpstr>
      <vt:lpstr>UML diagramming note</vt:lpstr>
      <vt:lpstr>The syntax for working with subclasses</vt:lpstr>
      <vt:lpstr>The code for the Product superclass</vt:lpstr>
      <vt:lpstr>The code for the Book subclass</vt:lpstr>
      <vt:lpstr>The code for the Book subclass with a constructor</vt:lpstr>
      <vt:lpstr>When coding a subclass…</vt:lpstr>
      <vt:lpstr>Three versions of the getDescription() method</vt:lpstr>
      <vt:lpstr>Code that uses the overridden methods</vt:lpstr>
      <vt:lpstr>A function for checking an object’s type</vt:lpstr>
      <vt:lpstr>Code that uses the isinstance() method</vt:lpstr>
      <vt:lpstr>The console</vt:lpstr>
      <vt:lpstr>The objects module (part 1)</vt:lpstr>
      <vt:lpstr>The objects module (part 2)</vt:lpstr>
      <vt:lpstr>The user interface for the Product Viewer</vt:lpstr>
      <vt:lpstr>The product_viewer module (part 1)</vt:lpstr>
      <vt:lpstr>The product_viewer module (part 2)</vt:lpstr>
      <vt:lpstr>A method of the object class</vt:lpstr>
      <vt:lpstr>Code that automatically calls the __str__() method</vt:lpstr>
      <vt:lpstr>The __iter__() method of the object class</vt:lpstr>
      <vt:lpstr>The constructor for a Dice class</vt:lpstr>
      <vt:lpstr>A Dice object that contains five Die objects</vt:lpstr>
      <vt:lpstr>The dice module (part 1)</vt:lpstr>
      <vt:lpstr>The dice module (part 2)</vt:lpstr>
      <vt:lpstr>The hierarchy for six common exceptions</vt:lpstr>
      <vt:lpstr>The syntax for creating your own exceptions</vt:lpstr>
      <vt:lpstr>A module that uses the DataAccessError class</vt:lpstr>
      <vt:lpstr>Code that handles a custom exception</vt:lpstr>
      <vt:lpstr>It makes sense to use inheritance when…</vt:lpstr>
      <vt:lpstr>A Dice class that inherits the list class  (not recommended)</vt:lpstr>
      <vt:lpstr>A few of the problems with this approach</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15</dc:title>
  <dc:creator>Judy Taylor</dc:creator>
  <cp:lastModifiedBy>Anne Boehm</cp:lastModifiedBy>
  <cp:revision>32</cp:revision>
  <cp:lastPrinted>2016-01-14T23:03:16Z</cp:lastPrinted>
  <dcterms:created xsi:type="dcterms:W3CDTF">2019-07-25T19:40:47Z</dcterms:created>
  <dcterms:modified xsi:type="dcterms:W3CDTF">2021-03-24T00:26:57Z</dcterms:modified>
</cp:coreProperties>
</file>