
<file path=[Content_Types].xml><?xml version="1.0" encoding="utf-8"?>
<Types xmlns="http://schemas.openxmlformats.org/package/2006/content-types">
  <Default Extension="png" ContentType="image/png"/>
  <Default Extension="svg" ContentType="image/svg+xml"/>
  <Default Extension="emf" ContentType="image/x-emf"/>
  <Default Extension="rels" ContentType="application/vnd.openxmlformats-package.relationships+xml"/>
  <Default Extension="fntdata" ContentType="application/x-fontdata"/>
  <Default Extension="xml" ContentType="application/xml"/>
  <Default Extension="jpg" ContentType="image/jpeg"/>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notesSlides/notesSlide2.xml" ContentType="application/vnd.openxmlformats-officedocument.presentationml.notes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14.xml" ContentType="application/vnd.openxmlformats-officedocument.presentationml.notesSlide+xml"/>
  <Override PartName="/ppt/notesSlides/notesSlide13.xml" ContentType="application/vnd.openxmlformats-officedocument.presentationml.notesSlide+xml"/>
  <Override PartName="/ppt/notesSlides/notesSlide12.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app.xml" ContentType="application/vnd.openxmlformats-officedocument.extended-properties+xml"/>
  <Override PartName="/docProps/core.xml" ContentType="application/vnd.openxmlformats-package.core-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3" r:id="rId1"/>
    <p:sldMasterId id="2147483659" r:id="rId2"/>
  </p:sldMasterIdLst>
  <p:notesMasterIdLst>
    <p:notesMasterId r:id="rId37"/>
  </p:notesMasterIdLst>
  <p:handoutMasterIdLst>
    <p:handoutMasterId r:id="rId38"/>
  </p:handoutMasterIdLst>
  <p:sldIdLst>
    <p:sldId id="330" r:id="rId3"/>
    <p:sldId id="414" r:id="rId4"/>
    <p:sldId id="408" r:id="rId5"/>
    <p:sldId id="415" r:id="rId6"/>
    <p:sldId id="416" r:id="rId7"/>
    <p:sldId id="417" r:id="rId8"/>
    <p:sldId id="418" r:id="rId9"/>
    <p:sldId id="419" r:id="rId10"/>
    <p:sldId id="420" r:id="rId11"/>
    <p:sldId id="421" r:id="rId12"/>
    <p:sldId id="422" r:id="rId13"/>
    <p:sldId id="423" r:id="rId14"/>
    <p:sldId id="424" r:id="rId15"/>
    <p:sldId id="425" r:id="rId16"/>
    <p:sldId id="426" r:id="rId17"/>
    <p:sldId id="427" r:id="rId18"/>
    <p:sldId id="428" r:id="rId19"/>
    <p:sldId id="429" r:id="rId20"/>
    <p:sldId id="430" r:id="rId21"/>
    <p:sldId id="431" r:id="rId22"/>
    <p:sldId id="432" r:id="rId23"/>
    <p:sldId id="434" r:id="rId24"/>
    <p:sldId id="435" r:id="rId25"/>
    <p:sldId id="436" r:id="rId26"/>
    <p:sldId id="437" r:id="rId27"/>
    <p:sldId id="438" r:id="rId28"/>
    <p:sldId id="439" r:id="rId29"/>
    <p:sldId id="440" r:id="rId30"/>
    <p:sldId id="441" r:id="rId31"/>
    <p:sldId id="442" r:id="rId32"/>
    <p:sldId id="443" r:id="rId33"/>
    <p:sldId id="444" r:id="rId34"/>
    <p:sldId id="445" r:id="rId35"/>
    <p:sldId id="298" r:id="rId36"/>
  </p:sldIdLst>
  <p:sldSz cx="9144000" cy="6858000" type="screen4x3"/>
  <p:notesSz cx="6858000" cy="9144000"/>
  <p:embeddedFontLst>
    <p:embeddedFont>
      <p:font typeface="Noto Sans Symbols" panose="020B0604020202020204" charset="0"/>
      <p:regular r:id="rId39"/>
    </p:embeddedFont>
    <p:embeddedFont>
      <p:font typeface="Verdana" panose="020B0604030504040204" pitchFamily="34" charset="0"/>
      <p:regular r:id="rId40"/>
      <p:bold r:id="rId41"/>
      <p:italic r:id="rId42"/>
      <p:boldItalic r:id="rId43"/>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3612" userDrawn="1">
          <p15:clr>
            <a:srgbClr val="A4A3A4"/>
          </p15:clr>
        </p15:guide>
        <p15:guide id="3" orient="horz" pos="3974" userDrawn="1">
          <p15:clr>
            <a:srgbClr val="A4A3A4"/>
          </p15:clr>
        </p15:guide>
        <p15:guide id="4" pos="5465" userDrawn="1">
          <p15:clr>
            <a:srgbClr val="A4A3A4"/>
          </p15:clr>
        </p15:guide>
        <p15:guide id="5" pos="2993"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Jeffrey Holcomb" initials="" lastIdx="3" clrIdx="0"/>
  <p:cmAuthor id="1" name="Ruchi Sachdev" initials="" lastIdx="8" clrIdx="1"/>
  <p:cmAuthor id="2" name="Sarah Reusché" initials="" lastIdx="13" clrIdx="2"/>
  <p:cmAuthor id="3" name="Nitin Shankar" initials="" lastIdx="6" clrIdx="3"/>
  <p:cmAuthor id="4" name="Kristen Flathman" initials="" lastIdx="1" clrIdx="4"/>
  <p:cmAuthor id="5" name="Ben Schroeter" initials="" lastIdx="0" clrIdx="5"/>
  <p:cmAuthor id="6" name="AnnMarie Short" initials="AS" lastIdx="35" clrIdx="6">
    <p:extLst>
      <p:ext uri="{19B8F6BF-5375-455C-9EA6-DF929625EA0E}">
        <p15:presenceInfo xmlns:p15="http://schemas.microsoft.com/office/powerpoint/2012/main" userId="5a9a73d1263ca8f0"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FA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40F9630F-82C1-40B7-BC3A-925EFCFF5E92}">
  <a:tblStyle styleId="{40F9630F-82C1-40B7-BC3A-925EFCFF5E92}" styleName="Table_0">
    <a:wholeTbl>
      <a:tcTxStyle b="off" i="off">
        <a:font>
          <a:latin typeface="Arial"/>
          <a:ea typeface="Arial"/>
          <a:cs typeface="Arial"/>
        </a:font>
        <a:schemeClr val="dk1"/>
      </a:tcTxStyle>
      <a:tcStyle>
        <a:tcBdr>
          <a:left>
            <a:ln w="9525" cap="flat" cmpd="sng">
              <a:solidFill>
                <a:srgbClr val="000000">
                  <a:alpha val="0"/>
                </a:srgbClr>
              </a:solidFill>
              <a:prstDash val="solid"/>
              <a:round/>
              <a:headEnd type="none" w="med" len="med"/>
              <a:tailEnd type="none" w="med" len="med"/>
            </a:ln>
          </a:left>
          <a:right>
            <a:ln w="9525" cap="flat" cmpd="sng">
              <a:solidFill>
                <a:srgbClr val="000000">
                  <a:alpha val="0"/>
                </a:srgbClr>
              </a:solidFill>
              <a:prstDash val="solid"/>
              <a:round/>
              <a:headEnd type="none" w="med" len="med"/>
              <a:tailEnd type="none" w="med" len="med"/>
            </a:ln>
          </a:right>
          <a:top>
            <a:ln w="12700" cap="flat" cmpd="sng">
              <a:solidFill>
                <a:schemeClr val="accent1"/>
              </a:solidFill>
              <a:prstDash val="solid"/>
              <a:round/>
              <a:headEnd type="none" w="med" len="med"/>
              <a:tailEnd type="none" w="med" len="med"/>
            </a:ln>
          </a:top>
          <a:bottom>
            <a:ln w="12700" cap="flat" cmpd="sng">
              <a:solidFill>
                <a:schemeClr val="accent1"/>
              </a:solidFill>
              <a:prstDash val="solid"/>
              <a:round/>
              <a:headEnd type="none" w="med" len="med"/>
              <a:tailEnd type="none" w="med" len="med"/>
            </a:ln>
          </a:bottom>
          <a:insideH>
            <a:ln w="9525" cap="flat" cmpd="sng">
              <a:solidFill>
                <a:srgbClr val="000000">
                  <a:alpha val="0"/>
                </a:srgbClr>
              </a:solidFill>
              <a:prstDash val="solid"/>
              <a:round/>
              <a:headEnd type="none" w="med" len="med"/>
              <a:tailEnd type="none" w="med" len="med"/>
            </a:ln>
          </a:insideH>
          <a:insideV>
            <a:ln w="9525" cap="flat" cmpd="sng">
              <a:solidFill>
                <a:srgbClr val="000000">
                  <a:alpha val="0"/>
                </a:srgbClr>
              </a:solidFill>
              <a:prstDash val="solid"/>
              <a:round/>
              <a:headEnd type="none" w="med" len="med"/>
              <a:tailEnd type="none" w="med" len="med"/>
            </a:ln>
          </a:insideV>
        </a:tcBdr>
        <a:fill>
          <a:solidFill>
            <a:srgbClr val="FFFFFF">
              <a:alpha val="0"/>
            </a:srgbClr>
          </a:solid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i="off"/>
      <a:tcStyle>
        <a:tcBdr/>
      </a:tcStyle>
    </a:lastCol>
    <a:firstCol>
      <a:tcTxStyle b="on" i="off"/>
      <a:tcStyle>
        <a:tcBdr/>
      </a:tcStyle>
    </a:firstCol>
    <a:lastRow>
      <a:tcTxStyle b="on" i="off"/>
      <a:tcStyle>
        <a:tcBdr>
          <a:top>
            <a:ln w="12700" cap="flat" cmpd="sng">
              <a:solidFill>
                <a:schemeClr val="accent1"/>
              </a:solidFill>
              <a:prstDash val="solid"/>
              <a:round/>
              <a:headEnd type="none" w="med" len="med"/>
              <a:tailEnd type="none" w="med" len="med"/>
            </a:ln>
          </a:top>
        </a:tcBdr>
        <a:fill>
          <a:solidFill>
            <a:srgbClr val="FFFFFF">
              <a:alpha val="0"/>
            </a:srgbClr>
          </a:solidFill>
        </a:fill>
      </a:tcStyle>
    </a:lastRow>
    <a:firstRow>
      <a:tcTxStyle b="on" i="off"/>
      <a:tcStyle>
        <a:tcBdr>
          <a:bottom>
            <a:ln w="12700" cap="flat" cmpd="sng">
              <a:solidFill>
                <a:schemeClr val="accent1"/>
              </a:solidFill>
              <a:prstDash val="solid"/>
              <a:round/>
              <a:headEnd type="none" w="med" len="med"/>
              <a:tailEnd type="none" w="med" len="med"/>
            </a:ln>
          </a:bottom>
        </a:tcBdr>
        <a:fill>
          <a:solidFill>
            <a:srgbClr val="FFFFFF">
              <a:alpha val="0"/>
            </a:srgbClr>
          </a:solidFill>
        </a:fill>
      </a:tcStyle>
    </a:firstRow>
  </a:tblStyle>
  <a:tblStyle styleId="{16D9F66E-5EB9-4882-86FB-DCBF35E3C3E4}" styleName="Medium Style 4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4611" autoAdjust="0"/>
    <p:restoredTop sz="92956" autoAdjust="0"/>
  </p:normalViewPr>
  <p:slideViewPr>
    <p:cSldViewPr snapToGrid="0" snapToObjects="1">
      <p:cViewPr varScale="1">
        <p:scale>
          <a:sx n="76" d="100"/>
          <a:sy n="76" d="100"/>
        </p:scale>
        <p:origin x="989" y="62"/>
      </p:cViewPr>
      <p:guideLst>
        <p:guide orient="horz" pos="3612"/>
        <p:guide orient="horz" pos="3974"/>
        <p:guide pos="5465"/>
        <p:guide pos="2993"/>
      </p:guideLst>
    </p:cSldViewPr>
  </p:slideViewPr>
  <p:outlineViewPr>
    <p:cViewPr>
      <p:scale>
        <a:sx n="33" d="100"/>
        <a:sy n="33" d="100"/>
      </p:scale>
      <p:origin x="0" y="-22248"/>
    </p:cViewPr>
  </p:outlineViewPr>
  <p:notesTextViewPr>
    <p:cViewPr>
      <p:scale>
        <a:sx n="100" d="100"/>
        <a:sy n="100" d="100"/>
      </p:scale>
      <p:origin x="0" y="-211"/>
    </p:cViewPr>
  </p:notesTextViewPr>
  <p:sorterViewPr>
    <p:cViewPr>
      <p:scale>
        <a:sx n="100" d="100"/>
        <a:sy n="100" d="100"/>
      </p:scale>
      <p:origin x="0" y="-3346"/>
    </p:cViewPr>
  </p:sorterViewPr>
  <p:notesViewPr>
    <p:cSldViewPr snapToGrid="0" snapToObjects="1">
      <p:cViewPr varScale="1">
        <p:scale>
          <a:sx n="68" d="100"/>
          <a:sy n="68" d="100"/>
        </p:scale>
        <p:origin x="3060" y="72"/>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font" Target="fonts/font1.fntdata"/><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font" Target="fonts/font4.fntdata"/><Relationship Id="rId47" Type="http://schemas.openxmlformats.org/officeDocument/2006/relationships/theme" Target="theme/theme1.xml"/><Relationship Id="rId50" Type="http://schemas.openxmlformats.org/officeDocument/2006/relationships/customXml" Target="../customXml/item2.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notesMaster" Target="notesMasters/notesMaster1.xml"/><Relationship Id="rId40" Type="http://schemas.openxmlformats.org/officeDocument/2006/relationships/font" Target="fonts/font2.fntdata"/><Relationship Id="rId45"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customXml" Target="../customXml/item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commentAuthors" Target="commentAuthor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font" Target="fonts/font5.fntdata"/><Relationship Id="rId48" Type="http://schemas.openxmlformats.org/officeDocument/2006/relationships/tableStyles" Target="tableStyles.xml"/><Relationship Id="rId8" Type="http://schemas.openxmlformats.org/officeDocument/2006/relationships/slide" Target="slides/slide6.xml"/><Relationship Id="rId51" Type="http://schemas.openxmlformats.org/officeDocument/2006/relationships/customXml" Target="../customXml/item3.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handoutMaster" Target="handoutMasters/handoutMaster1.xml"/><Relationship Id="rId46" Type="http://schemas.openxmlformats.org/officeDocument/2006/relationships/viewProps" Target="viewProps.xml"/><Relationship Id="rId20" Type="http://schemas.openxmlformats.org/officeDocument/2006/relationships/slide" Target="slides/slide18.xml"/><Relationship Id="rId41" Type="http://schemas.openxmlformats.org/officeDocument/2006/relationships/font" Target="fonts/font3.fntdata"/><Relationship Id="rId1" Type="http://schemas.openxmlformats.org/officeDocument/2006/relationships/slideMaster" Target="slideMasters/slideMaster1.xml"/><Relationship Id="rId6" Type="http://schemas.openxmlformats.org/officeDocument/2006/relationships/slide" Target="slides/slide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2885CB01-6679-D646-ACB3-8B04B786C15F}" type="datetimeFigureOut">
              <a:rPr lang="en-US" smtClean="0"/>
              <a:t>3/23/2021</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82AC0F4D-8A6F-1C4A-B6BF-1558431E4F79}" type="slidenum">
              <a:rPr lang="en-US" smtClean="0"/>
              <a:t>‹#›</a:t>
            </a:fld>
            <a:endParaRPr lang="en-US" dirty="0"/>
          </a:p>
        </p:txBody>
      </p:sp>
    </p:spTree>
    <p:extLst>
      <p:ext uri="{BB962C8B-B14F-4D97-AF65-F5344CB8AC3E}">
        <p14:creationId xmlns:p14="http://schemas.microsoft.com/office/powerpoint/2010/main" val="355406301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Shape 3"/>
          <p:cNvSpPr txBox="1">
            <a:spLocks noGrp="1"/>
          </p:cNvSpPr>
          <p:nvPr>
            <p:ph type="hdr" idx="2"/>
          </p:nvPr>
        </p:nvSpPr>
        <p:spPr>
          <a:xfrm>
            <a:off x="0" y="0"/>
            <a:ext cx="2971799" cy="457200"/>
          </a:xfrm>
          <a:prstGeom prst="rect">
            <a:avLst/>
          </a:prstGeom>
          <a:noFill/>
          <a:ln>
            <a:noFill/>
          </a:ln>
        </p:spPr>
        <p:txBody>
          <a:bodyPr lIns="91425" tIns="91425" rIns="91425" bIns="91425" anchor="t" anchorCtr="0"/>
          <a:lstStyle>
            <a:lvl1pPr marL="0" marR="0" lvl="0" indent="0" algn="l" rtl="0">
              <a:spcBef>
                <a:spcPts val="0"/>
              </a:spcBef>
              <a:buNone/>
              <a:defRPr sz="12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dirty="0"/>
          </a:p>
        </p:txBody>
      </p:sp>
      <p:sp>
        <p:nvSpPr>
          <p:cNvPr id="4" name="Shape 4"/>
          <p:cNvSpPr txBox="1">
            <a:spLocks noGrp="1"/>
          </p:cNvSpPr>
          <p:nvPr>
            <p:ph type="dt" idx="10"/>
          </p:nvPr>
        </p:nvSpPr>
        <p:spPr>
          <a:xfrm>
            <a:off x="3884612" y="0"/>
            <a:ext cx="2971799" cy="457200"/>
          </a:xfrm>
          <a:prstGeom prst="rect">
            <a:avLst/>
          </a:prstGeom>
          <a:noFill/>
          <a:ln>
            <a:noFill/>
          </a:ln>
        </p:spPr>
        <p:txBody>
          <a:bodyPr lIns="91425" tIns="91425" rIns="91425" bIns="91425" anchor="t" anchorCtr="0"/>
          <a:lstStyle>
            <a:lvl1pPr marL="0" marR="0" lvl="0" indent="0" algn="r" rtl="0">
              <a:spcBef>
                <a:spcPts val="0"/>
              </a:spcBef>
              <a:buNone/>
              <a:defRPr sz="12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dirty="0"/>
          </a:p>
        </p:txBody>
      </p:sp>
      <p:sp>
        <p:nvSpPr>
          <p:cNvPr id="5" name="Shape 5"/>
          <p:cNvSpPr>
            <a:spLocks noGrp="1" noRot="1" noChangeAspect="1"/>
          </p:cNvSpPr>
          <p:nvPr>
            <p:ph type="sldImg" idx="3"/>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6" name="Shape 6"/>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lstStyle>
            <a:lvl1pPr marL="0" marR="0" lvl="0" indent="0" algn="l" rtl="0">
              <a:spcBef>
                <a:spcPts val="0"/>
              </a:spcBef>
              <a:buNone/>
              <a:defRPr sz="1200" b="0" i="0" u="none" strike="noStrike" cap="none">
                <a:solidFill>
                  <a:schemeClr val="dk1"/>
                </a:solidFill>
                <a:latin typeface="Arial"/>
                <a:ea typeface="Arial"/>
                <a:cs typeface="Arial"/>
                <a:sym typeface="Arial"/>
              </a:defRPr>
            </a:lvl1pPr>
            <a:lvl2pPr marL="457200" marR="0" lvl="1" indent="0" algn="l" rtl="0">
              <a:spcBef>
                <a:spcPts val="0"/>
              </a:spcBef>
              <a:buNone/>
              <a:defRPr sz="1200" b="0" i="0" u="none" strike="noStrike" cap="none">
                <a:solidFill>
                  <a:schemeClr val="dk1"/>
                </a:solidFill>
                <a:latin typeface="Arial"/>
                <a:ea typeface="Arial"/>
                <a:cs typeface="Arial"/>
                <a:sym typeface="Arial"/>
              </a:defRPr>
            </a:lvl2pPr>
            <a:lvl3pPr marL="914400" marR="0" lvl="2" indent="0" algn="l" rtl="0">
              <a:spcBef>
                <a:spcPts val="0"/>
              </a:spcBef>
              <a:buNone/>
              <a:defRPr sz="1200" b="0" i="0" u="none" strike="noStrike" cap="none">
                <a:solidFill>
                  <a:schemeClr val="dk1"/>
                </a:solidFill>
                <a:latin typeface="Arial"/>
                <a:ea typeface="Arial"/>
                <a:cs typeface="Arial"/>
                <a:sym typeface="Arial"/>
              </a:defRPr>
            </a:lvl3pPr>
            <a:lvl4pPr marL="1371600" marR="0" lvl="3" indent="0" algn="l" rtl="0">
              <a:spcBef>
                <a:spcPts val="0"/>
              </a:spcBef>
              <a:buNone/>
              <a:defRPr sz="1200" b="0" i="0" u="none" strike="noStrike" cap="none">
                <a:solidFill>
                  <a:schemeClr val="dk1"/>
                </a:solidFill>
                <a:latin typeface="Arial"/>
                <a:ea typeface="Arial"/>
                <a:cs typeface="Arial"/>
                <a:sym typeface="Arial"/>
              </a:defRPr>
            </a:lvl4pPr>
            <a:lvl5pPr marL="1828800" marR="0" lvl="4" indent="0" algn="l" rtl="0">
              <a:spcBef>
                <a:spcPts val="0"/>
              </a:spcBef>
              <a:buNone/>
              <a:defRPr sz="1200" b="0" i="0" u="none" strike="noStrike" cap="none">
                <a:solidFill>
                  <a:schemeClr val="dk1"/>
                </a:solidFill>
                <a:latin typeface="Arial"/>
                <a:ea typeface="Arial"/>
                <a:cs typeface="Arial"/>
                <a:sym typeface="Arial"/>
              </a:defRPr>
            </a:lvl5pPr>
            <a:lvl6pPr marL="2286000" marR="0" lvl="5" indent="0" algn="l" rtl="0">
              <a:spcBef>
                <a:spcPts val="0"/>
              </a:spcBef>
              <a:buNone/>
              <a:defRPr sz="1200" b="0" i="0" u="none" strike="noStrike" cap="none">
                <a:solidFill>
                  <a:schemeClr val="dk1"/>
                </a:solidFill>
                <a:latin typeface="Arial"/>
                <a:ea typeface="Arial"/>
                <a:cs typeface="Arial"/>
                <a:sym typeface="Arial"/>
              </a:defRPr>
            </a:lvl6pPr>
            <a:lvl7pPr marL="2743200" marR="0" lvl="6" indent="0" algn="l" rtl="0">
              <a:spcBef>
                <a:spcPts val="0"/>
              </a:spcBef>
              <a:buNone/>
              <a:defRPr sz="1200" b="0" i="0" u="none" strike="noStrike" cap="none">
                <a:solidFill>
                  <a:schemeClr val="dk1"/>
                </a:solidFill>
                <a:latin typeface="Arial"/>
                <a:ea typeface="Arial"/>
                <a:cs typeface="Arial"/>
                <a:sym typeface="Arial"/>
              </a:defRPr>
            </a:lvl7pPr>
            <a:lvl8pPr marL="3200400" marR="0" lvl="7" indent="0" algn="l" rtl="0">
              <a:spcBef>
                <a:spcPts val="0"/>
              </a:spcBef>
              <a:buNone/>
              <a:defRPr sz="1200" b="0" i="0" u="none" strike="noStrike" cap="none">
                <a:solidFill>
                  <a:schemeClr val="dk1"/>
                </a:solidFill>
                <a:latin typeface="Arial"/>
                <a:ea typeface="Arial"/>
                <a:cs typeface="Arial"/>
                <a:sym typeface="Arial"/>
              </a:defRPr>
            </a:lvl8pPr>
            <a:lvl9pPr marL="3657600" marR="0" lvl="8" indent="0" algn="l" rtl="0">
              <a:spcBef>
                <a:spcPts val="0"/>
              </a:spcBef>
              <a:buNone/>
              <a:defRPr sz="1200" b="0" i="0" u="none" strike="noStrike" cap="none">
                <a:solidFill>
                  <a:schemeClr val="dk1"/>
                </a:solidFill>
                <a:latin typeface="Arial"/>
                <a:ea typeface="Arial"/>
                <a:cs typeface="Arial"/>
                <a:sym typeface="Arial"/>
              </a:defRPr>
            </a:lvl9pPr>
          </a:lstStyle>
          <a:p>
            <a:endParaRPr/>
          </a:p>
        </p:txBody>
      </p:sp>
      <p:sp>
        <p:nvSpPr>
          <p:cNvPr id="7" name="Shape 7"/>
          <p:cNvSpPr txBox="1">
            <a:spLocks noGrp="1"/>
          </p:cNvSpPr>
          <p:nvPr>
            <p:ph type="ftr" idx="11"/>
          </p:nvPr>
        </p:nvSpPr>
        <p:spPr>
          <a:xfrm>
            <a:off x="0" y="8685213"/>
            <a:ext cx="2971799" cy="457200"/>
          </a:xfrm>
          <a:prstGeom prst="rect">
            <a:avLst/>
          </a:prstGeom>
          <a:noFill/>
          <a:ln>
            <a:noFill/>
          </a:ln>
        </p:spPr>
        <p:txBody>
          <a:bodyPr lIns="91425" tIns="91425" rIns="91425" bIns="91425" anchor="b" anchorCtr="0"/>
          <a:lstStyle>
            <a:lvl1pPr marL="0" marR="0" lvl="0" indent="0" algn="l" rtl="0">
              <a:spcBef>
                <a:spcPts val="0"/>
              </a:spcBef>
              <a:buNone/>
              <a:defRPr sz="12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dirty="0"/>
          </a:p>
        </p:txBody>
      </p:sp>
      <p:sp>
        <p:nvSpPr>
          <p:cNvPr id="8" name="Shape 8"/>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spcBef>
                <a:spcPts val="0"/>
              </a:spcBef>
              <a:buSzPct val="25000"/>
              <a:buNone/>
            </a:pPr>
            <a:fld id="{00000000-1234-1234-1234-123412341234}" type="slidenum">
              <a:rPr lang="en-US" sz="1200" b="0" i="0" u="none" strike="noStrike" cap="none">
                <a:solidFill>
                  <a:schemeClr val="dk1"/>
                </a:solidFill>
                <a:latin typeface="Arial"/>
                <a:ea typeface="Arial"/>
                <a:cs typeface="Arial"/>
                <a:sym typeface="Arial"/>
              </a:rPr>
              <a:t>‹#›</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2457102709"/>
      </p:ext>
    </p:extLst>
  </p:cSld>
  <p:clrMap bg1="lt1" tx1="dk1" bg2="dk2" tx2="lt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3" Type="http://schemas.openxmlformats.org/officeDocument/2006/relationships/hyperlink" Target="https://liveexample.pearsoncmg.com/html/CheckSudokuSolution.html" TargetMode="External"/><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3" Type="http://schemas.openxmlformats.org/officeDocument/2006/relationships/hyperlink" Target="https://liveexample.pearsoncmg.com/html/TotalScore.html" TargetMode="External"/><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3" Type="http://schemas.openxmlformats.org/officeDocument/2006/relationships/hyperlink" Target="https://liveexample.pearsoncmg.com/html/Weather.html" TargetMode="External"/><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3" Type="http://schemas.openxmlformats.org/officeDocument/2006/relationships/hyperlink" Target="https://liveexample.pearsoncmg.com/html/GuessBirthdayUsingArray.html" TargetMode="External"/><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s://liveexample.pearsoncmg.com/html/PassTwoDimensionalArray.html" TargetMode="External"/><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s://liveexample.pearsoncmg.com/html/PassTwoDimensionalArray.html" TargetMode="External"/><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s://liveexample.pearsoncmg.com/html/PassTwoDimensionalArray.html" TargetMode="External"/><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cap="none" dirty="0">
                <a:solidFill>
                  <a:schemeClr val="dk1"/>
                </a:solidFill>
                <a:latin typeface="Arial"/>
                <a:ea typeface="Arial"/>
                <a:cs typeface="Arial"/>
                <a:sym typeface="Arial"/>
              </a:rPr>
              <a:t>If this PowerPoint presentation contains mathematical equations, you may need to check that your computer has the following installed:</a:t>
            </a:r>
          </a:p>
          <a:p>
            <a:r>
              <a:rPr lang="en-US" sz="1200" b="0" i="0" u="none" strike="noStrike" kern="1200" cap="none" dirty="0">
                <a:solidFill>
                  <a:schemeClr val="dk1"/>
                </a:solidFill>
                <a:latin typeface="Arial"/>
                <a:ea typeface="Arial"/>
                <a:cs typeface="Arial"/>
                <a:sym typeface="Arial"/>
              </a:rPr>
              <a:t>1) MathType Plugin</a:t>
            </a:r>
          </a:p>
          <a:p>
            <a:r>
              <a:rPr lang="en-US" sz="1200" b="0" i="0" u="none" strike="noStrike" kern="1200" cap="none" dirty="0">
                <a:solidFill>
                  <a:schemeClr val="dk1"/>
                </a:solidFill>
                <a:latin typeface="Arial"/>
                <a:ea typeface="Arial"/>
                <a:cs typeface="Arial"/>
                <a:sym typeface="Arial"/>
              </a:rPr>
              <a:t>2) Math Player (free versions available)</a:t>
            </a:r>
          </a:p>
          <a:p>
            <a:r>
              <a:rPr lang="en-US" sz="1200" b="0" i="0" u="none" strike="noStrike" kern="1200" cap="none" dirty="0">
                <a:solidFill>
                  <a:schemeClr val="dk1"/>
                </a:solidFill>
                <a:latin typeface="Arial"/>
                <a:ea typeface="Arial"/>
                <a:cs typeface="Arial"/>
                <a:sym typeface="Arial"/>
              </a:rPr>
              <a:t>3) NVDA Reader (free versions available)</a:t>
            </a:r>
          </a:p>
          <a:p>
            <a:endParaRPr lang="en-US" sz="1200" b="0" i="0" u="none" strike="noStrike" kern="1200" cap="none" dirty="0">
              <a:solidFill>
                <a:schemeClr val="dk1"/>
              </a:solidFill>
              <a:latin typeface="Arial"/>
              <a:cs typeface="Arial"/>
              <a:sym typeface="Arial"/>
            </a:endParaRPr>
          </a:p>
          <a:p>
            <a:r>
              <a:rPr lang="en-US" sz="1200" b="0" i="0" u="none" strike="noStrike" kern="1200" cap="none" dirty="0">
                <a:solidFill>
                  <a:schemeClr val="tx1"/>
                </a:solidFill>
                <a:latin typeface="Arial"/>
                <a:ea typeface="Arial"/>
                <a:cs typeface="Arial"/>
                <a:sym typeface="Arial"/>
              </a:rPr>
              <a:t>Slides in this presentation contain hyperlinks. JAWS users should be able to get a list of links by using INSERT+F7</a:t>
            </a:r>
            <a:endParaRPr lang="en-US" dirty="0"/>
          </a:p>
        </p:txBody>
      </p:sp>
      <p:sp>
        <p:nvSpPr>
          <p:cNvPr id="4" name="Slide Number Placeholder 3"/>
          <p:cNvSpPr>
            <a:spLocks noGrp="1"/>
          </p:cNvSpPr>
          <p:nvPr>
            <p:ph type="sldNum" idx="10"/>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1</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26060269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dirty="0"/>
              <a:t>The elements in each smaller grid are as follows.</a:t>
            </a:r>
          </a:p>
          <a:p>
            <a:r>
              <a:rPr lang="en-IN" dirty="0"/>
              <a:t>Top left 3 by 3 grid. Row 1. 5, 3, blank. Row 2. 6, blank, blank. Row 3. Blank 9, 8.</a:t>
            </a:r>
          </a:p>
          <a:p>
            <a:r>
              <a:rPr lang="en-IN" dirty="0"/>
              <a:t>Top middle grid. Row 1. Blank, 7, blank. Row 2. 1, 9, 5. Row 3. Blank, blank, blank.</a:t>
            </a:r>
          </a:p>
          <a:p>
            <a:r>
              <a:rPr lang="en-IN" dirty="0"/>
              <a:t>Top right grid. Row 1. Blank, blank, blank. Row 2. Blank, blank, blank. Row 3. Blank, 6, blank.</a:t>
            </a:r>
          </a:p>
          <a:p>
            <a:r>
              <a:rPr lang="en-IN" dirty="0"/>
              <a:t>Middle left grid. Row 1. 8, blank, blank. Row 2. 4, blank, blank. Row 3. 7, blank, blank.</a:t>
            </a:r>
          </a:p>
          <a:p>
            <a:r>
              <a:rPr lang="en-IN" dirty="0"/>
              <a:t>Middle grid. Row 1. Blank, 6, blank. Row 2. 8, blank, 3. Row 3. Blank, 2, blank.</a:t>
            </a:r>
          </a:p>
          <a:p>
            <a:r>
              <a:rPr lang="en-IN" dirty="0"/>
              <a:t>Middle right grid. Row 1. Blank, blank, 3. Row 2. Blank, blank, 1. Row 3. Blank, blank, 6.</a:t>
            </a:r>
          </a:p>
          <a:p>
            <a:r>
              <a:rPr lang="en-IN" dirty="0"/>
              <a:t>Bottom left grid. Row 1. Blank, 6, blank. Row 2. Blank, blank, blank. Row 3. Blank, blank, blank.</a:t>
            </a:r>
          </a:p>
          <a:p>
            <a:r>
              <a:rPr lang="en-IN" dirty="0"/>
              <a:t>Bottom middle grid. Row 1. Blank, blank, blank. Row 2. 4, 1, 9. Row 3. Blank, 8, blank.</a:t>
            </a:r>
          </a:p>
          <a:p>
            <a:r>
              <a:rPr lang="en-IN" dirty="0"/>
              <a:t>Bottom right grid. Row 1. Blank, blank, blank. Row 2. Blank, blank, 5. Row 3. Blank, 7, 9.</a:t>
            </a:r>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24</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287161880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dirty="0"/>
              <a:t>The elements in each smaller grid are as follows.</a:t>
            </a:r>
          </a:p>
          <a:p>
            <a:r>
              <a:rPr lang="en-IN" dirty="0"/>
              <a:t>Top left 3 by 3 grid. Row 1. 5, 3, blank. Row 2. 6, blank, blank. Row 3. Blank 9, 8.</a:t>
            </a:r>
          </a:p>
          <a:p>
            <a:r>
              <a:rPr lang="en-IN" dirty="0"/>
              <a:t>Top middle grid. Row 1. Blank, 7, blank. Row 2. 1, 9, 5. Row 3. Blank, blank, blank.</a:t>
            </a:r>
          </a:p>
          <a:p>
            <a:r>
              <a:rPr lang="en-IN" dirty="0"/>
              <a:t>Top right grid. Row 1. Blank, blank, blank. Row 2. Blank, blank, blank. Row 3. Blank, 6, blank.</a:t>
            </a:r>
          </a:p>
          <a:p>
            <a:r>
              <a:rPr lang="en-IN" dirty="0"/>
              <a:t>Middle left grid. Row 1. 8, blank, blank. Row 2. 4, blank, blank. Row 3. 7, blank, blank.</a:t>
            </a:r>
          </a:p>
          <a:p>
            <a:r>
              <a:rPr lang="en-IN" dirty="0"/>
              <a:t>Middle grid. Row 1. Blank, 6, blank. Row 2. 8, blank, 3. Row 3. Blank, 2, blank.</a:t>
            </a:r>
          </a:p>
          <a:p>
            <a:r>
              <a:rPr lang="en-IN" dirty="0"/>
              <a:t>Middle right grid. Row 1. Blank, blank, 3. Row 2. Blank, blank, 1. Row 3. Blank, blank, 6.</a:t>
            </a:r>
          </a:p>
          <a:p>
            <a:r>
              <a:rPr lang="en-IN" dirty="0"/>
              <a:t>Bottom left grid. Row 1. Blank, 6, blank. Row 2. Blank, blank, blank. Row 3. Blank, blank, blank.</a:t>
            </a:r>
          </a:p>
          <a:p>
            <a:r>
              <a:rPr lang="en-IN" dirty="0"/>
              <a:t>Bottom middle grid. Row 1. Blank, blank, blank. Row 2. 4, 1, 9. Row 3. Blank, 8, blank.</a:t>
            </a:r>
          </a:p>
          <a:p>
            <a:r>
              <a:rPr lang="en-IN" dirty="0"/>
              <a:t>Bottom right grid. Row 1. Blank, blank, blank. Row 2. Blank, blank, 5. Row 3. Blank, 7, 9.</a:t>
            </a:r>
          </a:p>
          <a:p>
            <a:endParaRPr lang="en-IN" dirty="0"/>
          </a:p>
          <a:p>
            <a:r>
              <a:rPr lang="en-US" dirty="0"/>
              <a:t>The elements in each smaller grid are as follows.</a:t>
            </a:r>
          </a:p>
          <a:p>
            <a:r>
              <a:rPr lang="en-US" dirty="0"/>
              <a:t>Top left 3 by 3 grid. Row 1. 5, 3, 4. Row 2. 6, 7, 2. Row 3. 1, 9, 8.</a:t>
            </a:r>
          </a:p>
          <a:p>
            <a:r>
              <a:rPr lang="en-US" dirty="0"/>
              <a:t>Top middle grid. Row 1. 6, 7, 8. Row 2. 1, 9, 5. Row 3. 3, 4, 2.</a:t>
            </a:r>
          </a:p>
          <a:p>
            <a:r>
              <a:rPr lang="en-US" dirty="0"/>
              <a:t>Top right grid. Row 1. 9, 1, 2. Row 2. 3, 4, 8. Row 3. 5, 6, 7.</a:t>
            </a:r>
          </a:p>
          <a:p>
            <a:r>
              <a:rPr lang="en-US" dirty="0"/>
              <a:t>Middle left grid. Row 1. 8, 5, 9. Row 2. 4, 2, 6. Row 3. 7, 1, 3.</a:t>
            </a:r>
          </a:p>
          <a:p>
            <a:r>
              <a:rPr lang="en-US" dirty="0"/>
              <a:t>Middle grid. Row 1. 7, 6, 1. Row 2. 8, 5, 3. Row 3. 9, 2, 4.</a:t>
            </a:r>
          </a:p>
          <a:p>
            <a:r>
              <a:rPr lang="en-US" dirty="0"/>
              <a:t>Middle right grid. Row 1. 4, 2, 3. Row 2. 7, 9, 1. Row 3. 8, 5, 6.</a:t>
            </a:r>
          </a:p>
          <a:p>
            <a:r>
              <a:rPr lang="en-US" dirty="0"/>
              <a:t>Bottom left grid. Row 1. 9, 6, 1. Row 2. 2, 8, 7. Row 3. 3, 4, 5.</a:t>
            </a:r>
          </a:p>
          <a:p>
            <a:r>
              <a:rPr lang="en-US" dirty="0"/>
              <a:t>Bottom middle grid. Row 1. 5, 3, 7. Row 2. 4, 1, 9. Row 3. 2, 8, 6.</a:t>
            </a:r>
          </a:p>
          <a:p>
            <a:r>
              <a:rPr lang="en-US" dirty="0"/>
              <a:t>Bottom right grid. Row 1. 2, 8, 4. Row 2. 6, 3, 5. Row 3. 1, 7, 9.</a:t>
            </a:r>
          </a:p>
          <a:p>
            <a:r>
              <a:rPr lang="en-US" dirty="0"/>
              <a:t>There is a horizontal line passing through each line. The new entries in the grid are highlighted.</a:t>
            </a:r>
            <a:endParaRPr lang="en-IN" dirty="0"/>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25</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241286888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dirty="0"/>
              <a:t>The elements in each smaller grid are as follows.</a:t>
            </a:r>
          </a:p>
          <a:p>
            <a:r>
              <a:rPr lang="en-IN" dirty="0"/>
              <a:t>Top left 3 by 3 grid. Row 1. 5, 3, blank. Row 2. 6, blank, blank. Row 3. Blank 9, 8.</a:t>
            </a:r>
          </a:p>
          <a:p>
            <a:r>
              <a:rPr lang="en-IN" dirty="0"/>
              <a:t>Top middle grid. Row 1. Blank, 7, blank. Row 2. 1, 9, 5. Row 3. Blank, blank, blank.</a:t>
            </a:r>
          </a:p>
          <a:p>
            <a:r>
              <a:rPr lang="en-IN" dirty="0"/>
              <a:t>Top right grid. Row 1. Blank, blank, blank. Row 2. Blank, blank, blank. Row 3. Blank, 6, blank.</a:t>
            </a:r>
          </a:p>
          <a:p>
            <a:r>
              <a:rPr lang="en-IN" dirty="0"/>
              <a:t>Middle left grid. Row 1. 8, blank, blank. Row 2. 4, blank, blank. Row 3. 7, blank, blank.</a:t>
            </a:r>
          </a:p>
          <a:p>
            <a:r>
              <a:rPr lang="en-IN" dirty="0"/>
              <a:t>Middle grid. Row 1. Blank, 6, blank. Row 2. 8, blank, 3. Row 3. Blank, 2, blank.</a:t>
            </a:r>
          </a:p>
          <a:p>
            <a:r>
              <a:rPr lang="en-IN" dirty="0"/>
              <a:t>Middle right grid. Row 1. Blank, blank, 3. Row 2. Blank, blank, 1. Row 3. Blank, blank, 6.</a:t>
            </a:r>
          </a:p>
          <a:p>
            <a:r>
              <a:rPr lang="en-IN" dirty="0"/>
              <a:t>Bottom left grid. Row 1. Blank, 6, blank. Row 2. Blank, blank, blank. Row 3. Blank, blank, blank.</a:t>
            </a:r>
          </a:p>
          <a:p>
            <a:r>
              <a:rPr lang="en-IN" dirty="0"/>
              <a:t>Bottom middle grid. Row 1. Blank, blank, blank. Row 2. 4, 1, 9. Row 3. Blank, 8, blank.</a:t>
            </a:r>
          </a:p>
          <a:p>
            <a:r>
              <a:rPr lang="en-IN" dirty="0"/>
              <a:t>Bottom right grid. Row 1. Blank, blank, blank. Row 2. Blank, blank, 5. Row 3. Blank, 7, 9.</a:t>
            </a:r>
          </a:p>
          <a:p>
            <a:endParaRPr lang="en-IN" dirty="0"/>
          </a:p>
          <a:p>
            <a:r>
              <a:rPr lang="en-US" dirty="0"/>
              <a:t>The elements in each smaller grid are as follows.</a:t>
            </a:r>
          </a:p>
          <a:p>
            <a:r>
              <a:rPr lang="en-US" dirty="0"/>
              <a:t>Top left 3 by 3 grid. Row 1. 5, 3, 4. Row 2. 6, 7, 2. Row 3. 1, 9, 8.</a:t>
            </a:r>
          </a:p>
          <a:p>
            <a:r>
              <a:rPr lang="en-US" dirty="0"/>
              <a:t>Top middle grid. Row 1. 6, 7, 8. Row 2. 1, 9, 5. Row 3. 3, 4, 2.</a:t>
            </a:r>
          </a:p>
          <a:p>
            <a:r>
              <a:rPr lang="en-US" dirty="0"/>
              <a:t>Top right grid. Row 1. 9, 1, 2. Row 2. 3, 4, 8. Row 3. 5, 6, 7.</a:t>
            </a:r>
          </a:p>
          <a:p>
            <a:r>
              <a:rPr lang="en-US" dirty="0"/>
              <a:t>Middle left grid. Row 1. 8, 5, 9. Row 2. 4, 2, 6. Row 3. 7, 1, 3.</a:t>
            </a:r>
          </a:p>
          <a:p>
            <a:r>
              <a:rPr lang="en-US" dirty="0"/>
              <a:t>Middle grid. Row 1. 7, 6, 1. Row 2. 8, 5, 3. Row 3. 9, 2, 4.</a:t>
            </a:r>
          </a:p>
          <a:p>
            <a:r>
              <a:rPr lang="en-US" dirty="0"/>
              <a:t>Middle right grid. Row 1. 4, 2, 3. Row 2. 7, 9, 1. Row 3. 8, 5, 6.</a:t>
            </a:r>
          </a:p>
          <a:p>
            <a:r>
              <a:rPr lang="en-US" dirty="0"/>
              <a:t>Bottom left grid. Row 1. 9, 6, 1. Row 2. 2, 8, 7. Row 3. 3, 4, 5.</a:t>
            </a:r>
          </a:p>
          <a:p>
            <a:r>
              <a:rPr lang="en-US" dirty="0"/>
              <a:t>Bottom middle grid. Row 1. 5, 3, 7. Row 2. 4, 1, 9. Row 3. 2, 8, 6.</a:t>
            </a:r>
          </a:p>
          <a:p>
            <a:r>
              <a:rPr lang="en-US" dirty="0"/>
              <a:t>Bottom right grid. Row 1. 2, 8, 4. Row 2. 6, 3, 5. Row 3. 1, 7, 9.</a:t>
            </a:r>
          </a:p>
          <a:p>
            <a:r>
              <a:rPr lang="en-US" dirty="0"/>
              <a:t>There is a horizontal line passing through each line. The new entries in the grid are highlighted.</a:t>
            </a:r>
            <a:endParaRPr lang="en-IN" dirty="0"/>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26</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324320251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dirty="0"/>
              <a:t>The elements in each smaller grid are as follows.</a:t>
            </a:r>
          </a:p>
          <a:p>
            <a:r>
              <a:rPr lang="en-IN" dirty="0"/>
              <a:t>Top left 3 by 3 grid. Row 1. 5, 3, blank. Row 2. 6, blank, blank. Row 3. Blank 9, 8.</a:t>
            </a:r>
          </a:p>
          <a:p>
            <a:r>
              <a:rPr lang="en-IN" dirty="0"/>
              <a:t>Top middle grid. Row 1. Blank, 7, blank. Row 2. 1, 9, 5. Row 3. Blank, blank, blank.</a:t>
            </a:r>
          </a:p>
          <a:p>
            <a:r>
              <a:rPr lang="en-IN" dirty="0"/>
              <a:t>Top right grid. Row 1. Blank, blank, blank. Row 2. Blank, blank, blank. Row 3. Blank, 6, blank.</a:t>
            </a:r>
          </a:p>
          <a:p>
            <a:r>
              <a:rPr lang="en-IN" dirty="0"/>
              <a:t>Middle left grid. Row 1. 8, blank, blank. Row 2. 4, blank, blank. Row 3. 7, blank, blank.</a:t>
            </a:r>
          </a:p>
          <a:p>
            <a:r>
              <a:rPr lang="en-IN" dirty="0"/>
              <a:t>Middle grid. Row 1. Blank, 6, blank. Row 2. 8, blank, 3. Row 3. Blank, 2, blank.</a:t>
            </a:r>
          </a:p>
          <a:p>
            <a:r>
              <a:rPr lang="en-IN" dirty="0"/>
              <a:t>Middle right grid. Row 1. Blank, blank, 3. Row 2. Blank, blank, 1. Row 3. Blank, blank, 6.</a:t>
            </a:r>
          </a:p>
          <a:p>
            <a:r>
              <a:rPr lang="en-IN" dirty="0"/>
              <a:t>Bottom left grid. Row 1. Blank, 6, blank. Row 2. Blank, blank, blank. Row 3. Blank, blank, blank.</a:t>
            </a:r>
          </a:p>
          <a:p>
            <a:r>
              <a:rPr lang="en-IN" dirty="0"/>
              <a:t>Bottom middle grid. Row 1. Blank, blank, blank. Row 2. 4, 1, 9. Row 3. Blank, 8, blank.</a:t>
            </a:r>
          </a:p>
          <a:p>
            <a:r>
              <a:rPr lang="en-IN" dirty="0"/>
              <a:t>Bottom right grid. Row 1. Blank, blank, blank. Row 2. Blank, blank, 5. Row 3. Blank, 7, 9.</a:t>
            </a:r>
          </a:p>
          <a:p>
            <a:endParaRPr lang="en-IN" dirty="0"/>
          </a:p>
          <a:p>
            <a:r>
              <a:rPr lang="en-US" dirty="0"/>
              <a:t>The elements in each smaller grid are as follows.</a:t>
            </a:r>
          </a:p>
          <a:p>
            <a:r>
              <a:rPr lang="en-US" dirty="0"/>
              <a:t>Top left 3 by 3 grid. Row 1. 5, 3, 4. Row 2. 6, 7, 2. Row 3. 1, 9, 8.</a:t>
            </a:r>
          </a:p>
          <a:p>
            <a:r>
              <a:rPr lang="en-US" dirty="0"/>
              <a:t>Top middle grid. Row 1. 6, 7, 8. Row 2. 1, 9, 5. Row 3. 3, 4, 2.</a:t>
            </a:r>
          </a:p>
          <a:p>
            <a:r>
              <a:rPr lang="en-US" dirty="0"/>
              <a:t>Top right grid. Row 1. 9, 1, 2. Row 2. 3, 4, 8. Row 3. 5, 6, 7.</a:t>
            </a:r>
          </a:p>
          <a:p>
            <a:r>
              <a:rPr lang="en-US" dirty="0"/>
              <a:t>Middle left grid. Row 1. 8, 5, 9. Row 2. 4, 2, 6. Row 3. 7, 1, 3.</a:t>
            </a:r>
          </a:p>
          <a:p>
            <a:r>
              <a:rPr lang="en-US" dirty="0"/>
              <a:t>Middle grid. Row 1. 7, 6, 1. Row 2. 8, 5, 3. Row 3. 9, 2, 4.</a:t>
            </a:r>
          </a:p>
          <a:p>
            <a:r>
              <a:rPr lang="en-US" dirty="0"/>
              <a:t>Middle right grid. Row 1. 4, 2, 3. Row 2. 7, 9, 1. Row 3. 8, 5, 6.</a:t>
            </a:r>
          </a:p>
          <a:p>
            <a:r>
              <a:rPr lang="en-US" dirty="0"/>
              <a:t>Bottom left grid. Row 1. 9, 6, 1. Row 2. 2, 8, 7. Row 3. 3, 4, 5.</a:t>
            </a:r>
          </a:p>
          <a:p>
            <a:r>
              <a:rPr lang="en-US" dirty="0"/>
              <a:t>Bottom middle grid. Row 1. 5, 3, 7. Row 2. 4, 1, 9. Row 3. 2, 8, 6.</a:t>
            </a:r>
          </a:p>
          <a:p>
            <a:r>
              <a:rPr lang="en-US" dirty="0"/>
              <a:t>Bottom right grid. Row 1. 2, 8, 4. Row 2. 6, 3, 5. Row 3. 1, 7, 9.</a:t>
            </a:r>
          </a:p>
          <a:p>
            <a:r>
              <a:rPr lang="en-US" dirty="0"/>
              <a:t>The new entries in the grid are highlighted.</a:t>
            </a:r>
            <a:endParaRPr lang="en-IN" dirty="0"/>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27</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4592862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dirty="0"/>
              <a:t>The elements in each smaller grid are as follows.</a:t>
            </a:r>
          </a:p>
          <a:p>
            <a:r>
              <a:rPr lang="en-IN" dirty="0"/>
              <a:t>Top left 3 by 3 grid. Row 1. 5, 3, blank. Row 2. 6, blank, blank. Row 3. Blank 9, 8.</a:t>
            </a:r>
          </a:p>
          <a:p>
            <a:r>
              <a:rPr lang="en-IN" dirty="0"/>
              <a:t>Top middle grid. Row 1. Blank, 7, blank. Row 2. 1, 9, 5. Row 3. Blank, blank, blank.</a:t>
            </a:r>
          </a:p>
          <a:p>
            <a:r>
              <a:rPr lang="en-IN" dirty="0"/>
              <a:t>Top right grid. Row 1. Blank, blank, blank. Row 2. Blank, blank, blank. Row 3. Blank, 6, blank.</a:t>
            </a:r>
          </a:p>
          <a:p>
            <a:r>
              <a:rPr lang="en-IN" dirty="0"/>
              <a:t>Middle left grid. Row 1. 8, blank, blank. Row 2. 4, blank, blank. Row 3. 7, blank, blank.</a:t>
            </a:r>
          </a:p>
          <a:p>
            <a:r>
              <a:rPr lang="en-IN" dirty="0"/>
              <a:t>Middle grid. Row 1. Blank, 6, blank. Row 2. 8, blank, 3. Row 3. Blank, 2, blank.</a:t>
            </a:r>
          </a:p>
          <a:p>
            <a:r>
              <a:rPr lang="en-IN" dirty="0"/>
              <a:t>Middle right grid. Row 1. Blank, blank, 3. Row 2. Blank, blank, 1. Row 3. Blank, blank, 6.</a:t>
            </a:r>
          </a:p>
          <a:p>
            <a:r>
              <a:rPr lang="en-IN" dirty="0"/>
              <a:t>Bottom left grid. Row 1. Blank, 6, blank. Row 2. Blank, blank, blank. Row 3. Blank, blank, blank.</a:t>
            </a:r>
          </a:p>
          <a:p>
            <a:r>
              <a:rPr lang="en-IN" dirty="0"/>
              <a:t>Bottom middle grid. Row 1. Blank, blank, blank. Row 2. 4, 1, 9. Row 3. Blank, 8, blank.</a:t>
            </a:r>
          </a:p>
          <a:p>
            <a:r>
              <a:rPr lang="en-IN" dirty="0"/>
              <a:t>Bottom right grid. Row 1. Blank, blank, blank. Row 2. Blank, blank, 5. Row 3. Blank, 7, 9.</a:t>
            </a:r>
          </a:p>
          <a:p>
            <a:endParaRPr lang="en-IN" dirty="0"/>
          </a:p>
          <a:p>
            <a:r>
              <a:rPr lang="en-US" dirty="0"/>
              <a:t>The elements in each smaller grid are as follows.</a:t>
            </a:r>
          </a:p>
          <a:p>
            <a:r>
              <a:rPr lang="en-US" dirty="0"/>
              <a:t>Top left 3 by 3 grid. Row 1. 5, 3, 4. Row 2. 6, 7, 2. Row 3. 1, 9, 8.</a:t>
            </a:r>
          </a:p>
          <a:p>
            <a:r>
              <a:rPr lang="en-US" dirty="0"/>
              <a:t>Top middle grid. Row 1. 6, 7, 8. Row 2. 1, 9, 5. Row 3. 3, 4, 2.</a:t>
            </a:r>
          </a:p>
          <a:p>
            <a:r>
              <a:rPr lang="en-US" dirty="0"/>
              <a:t>Top right grid. Row 1. 9, 1, 2. Row 2. 3, 4, 8. Row 3. 5, 6, 7.</a:t>
            </a:r>
          </a:p>
          <a:p>
            <a:r>
              <a:rPr lang="en-US" dirty="0"/>
              <a:t>Middle left grid. Row 1. 8, 5, 9. Row 2. 4, 2, 6. Row 3. 7, 1, 3.</a:t>
            </a:r>
          </a:p>
          <a:p>
            <a:r>
              <a:rPr lang="en-US" dirty="0"/>
              <a:t>Middle grid. Row 1. 7, 6, 1. Row 2. 8, 5, 3. Row 3. 9, 2, 4.</a:t>
            </a:r>
          </a:p>
          <a:p>
            <a:r>
              <a:rPr lang="en-US" dirty="0"/>
              <a:t>Middle right grid. Row 1. 4, 2, 3. Row 2. 7, 9, 1. Row 3. 8, 5, 6.</a:t>
            </a:r>
          </a:p>
          <a:p>
            <a:r>
              <a:rPr lang="en-US" dirty="0"/>
              <a:t>Bottom left grid. Row 1. 9, 6, 1. Row 2. 2, 8, 7. Row 3. 3, 4, 5.</a:t>
            </a:r>
          </a:p>
          <a:p>
            <a:r>
              <a:rPr lang="en-US" dirty="0"/>
              <a:t>Bottom middle grid. Row 1. 5, 3, 7. Row 2. 4, 1, 9. Row 3. 2, 8, 6.</a:t>
            </a:r>
          </a:p>
          <a:p>
            <a:r>
              <a:rPr lang="en-US" dirty="0"/>
              <a:t>Bottom right grid. Row 1. 2, 8, 4. Row 2. 6, 3, 5. Row 3. 1, 7, 9.</a:t>
            </a:r>
          </a:p>
          <a:p>
            <a:r>
              <a:rPr lang="en-US" dirty="0"/>
              <a:t>The new entries in the grid are highlighted.</a:t>
            </a:r>
          </a:p>
          <a:p>
            <a:endParaRPr lang="en-US" dirty="0"/>
          </a:p>
          <a:p>
            <a:r>
              <a:rPr lang="en-US" dirty="0" err="1"/>
              <a:t>CheckSudokuSolution</a:t>
            </a:r>
            <a:r>
              <a:rPr lang="en-US" dirty="0"/>
              <a:t>:</a:t>
            </a:r>
            <a:r>
              <a:rPr lang="en-US" baseline="0" dirty="0"/>
              <a:t> </a:t>
            </a:r>
            <a:r>
              <a:rPr lang="en-US" dirty="0">
                <a:hlinkClick r:id="rId3"/>
              </a:rPr>
              <a:t>https://liveexample.pearsoncmg.com/html/CheckSudokuSolution.html</a:t>
            </a:r>
            <a:endParaRPr lang="en-IN" dirty="0"/>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28</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103856289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29</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155346955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30</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342454094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TotalScore</a:t>
            </a:r>
            <a:r>
              <a:rPr lang="en-US" dirty="0"/>
              <a:t>:</a:t>
            </a:r>
            <a:r>
              <a:rPr lang="en-US" baseline="0" dirty="0"/>
              <a:t> </a:t>
            </a:r>
            <a:r>
              <a:rPr lang="en-US" dirty="0">
                <a:hlinkClick r:id="rId3"/>
              </a:rPr>
              <a:t>https://liveexample.pearsoncmg.com/html/TotalScore.html</a:t>
            </a:r>
            <a:endParaRPr lang="en-US" dirty="0"/>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31</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238233056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Weather: </a:t>
            </a:r>
            <a:r>
              <a:rPr lang="en-US" dirty="0">
                <a:hlinkClick r:id="rId3"/>
              </a:rPr>
              <a:t>https://liveexample.pearsoncmg.com/html/Weather.html</a:t>
            </a:r>
            <a:endParaRPr lang="en-US" dirty="0"/>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32</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125459281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GuessBirthdayUsingArray</a:t>
            </a:r>
            <a:r>
              <a:rPr lang="en-US" dirty="0"/>
              <a:t>: </a:t>
            </a:r>
            <a:r>
              <a:rPr lang="en-US" dirty="0">
                <a:hlinkClick r:id="rId3"/>
              </a:rPr>
              <a:t>https://liveexample.pearsoncmg.com/html/GuessBirthdayUsingArray.html</a:t>
            </a:r>
            <a:endParaRPr lang="en-US" dirty="0"/>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33</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27169992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Line 1, indicates double open braces close braces open braces close braces distance equal to open braces. Line 2, open braces 0, 983, 787, 714, 1375, 967, 1087 close braces comma. Line 3, open braces 983, 0, 214, 1102, 1763, 1723, 1842 close braces comma. Line 4, open braces 787, 214, 0, 888, 1549, 1548, 1627 close braces comma. Line 5, open braces 714, 1102, 888, 1549, 1548, 1627 close braces comma. Line 6, open braces 1375, 1763, 1549, 661, 781, 810 close braces comma. Line 7, open braces 967, 1723, 1548, 781, 1426,   0, 239 close braces comma. Line 8, open braces 1087, 1842, 1627, 810, 1187, 239, 0 close braces comma. Line 9, close braces semicolon.</a:t>
            </a:r>
            <a:endParaRPr lang="en-IN" dirty="0"/>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3</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354355897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0"/>
        <p:cNvGrpSpPr/>
        <p:nvPr/>
      </p:nvGrpSpPr>
      <p:grpSpPr>
        <a:xfrm>
          <a:off x="0" y="0"/>
          <a:ext cx="0" cy="0"/>
          <a:chOff x="0" y="0"/>
          <a:chExt cx="0" cy="0"/>
        </a:xfrm>
      </p:grpSpPr>
      <p:sp>
        <p:nvSpPr>
          <p:cNvPr id="381" name="Shape 381"/>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82" name="Shape 382"/>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dirty="0"/>
          </a:p>
        </p:txBody>
      </p:sp>
      <p:sp>
        <p:nvSpPr>
          <p:cNvPr id="383" name="Shape 383"/>
          <p:cNvSpPr txBox="1">
            <a:spLocks noGrp="1"/>
          </p:cNvSpPr>
          <p:nvPr>
            <p:ph type="sldNum" idx="12"/>
          </p:nvPr>
        </p:nvSpPr>
        <p:spPr>
          <a:xfrm>
            <a:off x="3884612" y="8685213"/>
            <a:ext cx="2971800" cy="457200"/>
          </a:xfrm>
          <a:prstGeom prst="rect">
            <a:avLst/>
          </a:prstGeom>
        </p:spPr>
        <p:txBody>
          <a:bodyPr lIns="91425" tIns="45700" rIns="91425" bIns="45700" anchor="b" anchorCtr="0">
            <a:noAutofit/>
          </a:bodyPr>
          <a:lstStyle/>
          <a:p>
            <a:pPr lvl="0">
              <a:spcBef>
                <a:spcPts val="0"/>
              </a:spcBef>
              <a:buClr>
                <a:srgbClr val="000000"/>
              </a:buClr>
              <a:buSzPct val="25000"/>
              <a:buFont typeface="Arial"/>
              <a:buNone/>
            </a:pPr>
            <a:fld id="{00000000-1234-1234-1234-123412341234}" type="slidenum">
              <a:rPr lang="en-US"/>
              <a:t>34</a:t>
            </a:fld>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 A 5 by 5 array with columns and rows numbered 0 to 4. Each element in the array is 0. The text reads, matrix = new int 5 by 5.</a:t>
            </a:r>
          </a:p>
          <a:p>
            <a:r>
              <a:rPr lang="en-US" dirty="0"/>
              <a:t>(b) A 5 by 5 array with columns and rows numbered 0 to 4. Each element in the array is 0. The text reads, matrix 2 by 1 = 7.</a:t>
            </a:r>
          </a:p>
          <a:p>
            <a:r>
              <a:rPr lang="en-US" dirty="0"/>
              <a:t>(c) A 4 by 3 array with columns numbered 0 to 2 and rows numbered 0 to 3. The row entries are as follows.</a:t>
            </a:r>
          </a:p>
          <a:p>
            <a:r>
              <a:rPr lang="en-US" dirty="0"/>
              <a:t>Row 0. 1, 2, 3.</a:t>
            </a:r>
          </a:p>
          <a:p>
            <a:r>
              <a:rPr lang="en-US" dirty="0"/>
              <a:t>Row 1. 4, 5, 6.</a:t>
            </a:r>
          </a:p>
          <a:p>
            <a:r>
              <a:rPr lang="en-US" dirty="0"/>
              <a:t>Row 2. 7, 8, 9.</a:t>
            </a:r>
          </a:p>
          <a:p>
            <a:r>
              <a:rPr lang="en-US" dirty="0"/>
              <a:t>Row 3. 10, 11, 12.</a:t>
            </a:r>
          </a:p>
          <a:p>
            <a:r>
              <a:rPr lang="en-US" dirty="0"/>
              <a:t>The text reads, int left bracket right bracket, left bracket right bracket array = left brace</a:t>
            </a:r>
          </a:p>
          <a:p>
            <a:r>
              <a:rPr lang="en-US" dirty="0"/>
              <a:t>Left brace 1, 2, 3 right brace</a:t>
            </a:r>
          </a:p>
          <a:p>
            <a:r>
              <a:rPr lang="en-US" dirty="0"/>
              <a:t>Left brace 4, 5, 6 right brace</a:t>
            </a:r>
          </a:p>
          <a:p>
            <a:r>
              <a:rPr lang="en-US" dirty="0"/>
              <a:t>Left brace 7, 8, 9 right brace</a:t>
            </a:r>
          </a:p>
          <a:p>
            <a:r>
              <a:rPr lang="en-US" dirty="0"/>
              <a:t>Left brace 10, 11, 12 right brace</a:t>
            </a:r>
          </a:p>
          <a:p>
            <a:r>
              <a:rPr lang="en-US" dirty="0"/>
              <a:t>Right brace.</a:t>
            </a:r>
            <a:endParaRPr lang="en-IN" dirty="0"/>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8</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260950211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computer code consists 6 lines. Line 1, indicates </a:t>
            </a:r>
            <a:r>
              <a:rPr lang="en-US" dirty="0" err="1"/>
              <a:t>i</a:t>
            </a:r>
            <a:r>
              <a:rPr lang="en-US" dirty="0"/>
              <a:t> n t open braces close braces open braces close braces array equal to open braces. Line 2, open braces 1, 2, 3 close braces comma. Line 3, open braces 4, 5, 6 close braces comma. Line 4, open braces 7, 8, 9 close braces comma. Line 5, open braces 10, 11, 12 close braces. Line 6, close braces semicolon. A right side text box also shows the Two-dimensional Arrays. The computer code consists 5 lines. Line 1, indicates </a:t>
            </a:r>
            <a:r>
              <a:rPr lang="en-US" dirty="0" err="1"/>
              <a:t>i</a:t>
            </a:r>
            <a:r>
              <a:rPr lang="en-US" dirty="0"/>
              <a:t> n t open braces close braces open braces close braces array equal to new </a:t>
            </a:r>
            <a:r>
              <a:rPr lang="en-US" dirty="0" err="1"/>
              <a:t>i</a:t>
            </a:r>
            <a:r>
              <a:rPr lang="en-US" dirty="0"/>
              <a:t> n t open braces four close braces open braces three close braces semicolon. Line 2, array open braces zero close braces open braces zero close braces equal to one semicolon array open braces zero close braces open braces one close braces equal to two semicolon array open braces zero close braces open braces two close braces equal to three semicolon. Line 3, array open braces one close braces open braces zero close braces equal to four semicolon array open braces one close braces open braces one close braces equal to five semicolon array open braces one close braces open braces two close braces equal to six semicolon. Line 4, array open braces two close braces open braces zero close braces equal to seven semicolon array open braces two close braces open braces one close braces equal to eight semicolon array open braces two close braces open braces two close braces equal to nine semicolon. Line 5, array open braces three close braces open braces zero close braces equal to ten semicolon array open braces three close braces open braces one close braces equal to eleven semicolon array open braces three close braces open braces two close braces equal to twelve semicolon.</a:t>
            </a:r>
            <a:endParaRPr lang="en-IN" dirty="0"/>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9</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238406205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boxes are labeled, x 0, x 1, and x 2. The text at the bottom reads, x dot length is 3.</a:t>
            </a:r>
          </a:p>
          <a:p>
            <a:r>
              <a:rPr lang="en-US" dirty="0"/>
              <a:t>The first box contains four arrays as x 0 by 0, x 0 by 1, x 0 by 2, and x 0 by 3. The text reads, x 0 dot length is 4.</a:t>
            </a:r>
          </a:p>
          <a:p>
            <a:r>
              <a:rPr lang="en-US" dirty="0"/>
              <a:t>The second box contains four arrays as x 1 by 0, x 1 by 1, x 1 by 2, and x 1 by 3. The text reads, x 1 dot length is 4.</a:t>
            </a:r>
          </a:p>
          <a:p>
            <a:r>
              <a:rPr lang="en-US" dirty="0"/>
              <a:t>The third box contains four arrays as x 2 by 0, x 2 by 1, x 2 by 2, and x 2 by 3. The text reads, x 2 dot length is 4.</a:t>
            </a:r>
            <a:endParaRPr lang="en-IN" dirty="0"/>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10</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287690759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Left brace 1, 2, 3, 4, 5 right brace,</a:t>
            </a:r>
          </a:p>
          <a:p>
            <a:r>
              <a:rPr lang="en-US" dirty="0"/>
              <a:t>Left brace 2, 3, 4, 5 right brace,</a:t>
            </a:r>
          </a:p>
          <a:p>
            <a:r>
              <a:rPr lang="en-US" dirty="0"/>
              <a:t>Left brace 3, 4, 5 right brace,</a:t>
            </a:r>
          </a:p>
          <a:p>
            <a:r>
              <a:rPr lang="en-US" dirty="0"/>
              <a:t>Left brace 4, 5 right brace,</a:t>
            </a:r>
          </a:p>
          <a:p>
            <a:r>
              <a:rPr lang="en-US" dirty="0"/>
              <a:t>Left brace 5 right brace</a:t>
            </a:r>
          </a:p>
          <a:p>
            <a:r>
              <a:rPr lang="en-US" dirty="0"/>
              <a:t>right brace</a:t>
            </a:r>
          </a:p>
          <a:p>
            <a:r>
              <a:rPr lang="en-US" dirty="0"/>
              <a:t>An arrow from </a:t>
            </a:r>
            <a:r>
              <a:rPr lang="en-US" dirty="0" err="1"/>
              <a:t>triangleArray</a:t>
            </a:r>
            <a:r>
              <a:rPr lang="en-US" dirty="0"/>
              <a:t> point to a column with five boxes. The top box contains numbers from 1 to 5, the second box contains numbers from 2 to 5, the third box contains numbers from 3 to 5, the fourth box contains numbers from 4 to 5, and the fifth box contains number 5.</a:t>
            </a:r>
            <a:endParaRPr lang="en-IN" dirty="0"/>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13</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110609080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PassTwoDimensionalArray</a:t>
            </a:r>
            <a:r>
              <a:rPr lang="en-US" dirty="0"/>
              <a:t>: </a:t>
            </a:r>
            <a:r>
              <a:rPr lang="en-US" dirty="0">
                <a:hlinkClick r:id="rId3"/>
              </a:rPr>
              <a:t>https://liveexample.pearsoncmg.com/html/PassTwoDimensionalArray.html</a:t>
            </a:r>
            <a:endParaRPr lang="en-US" dirty="0"/>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21</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91376834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dirty="0"/>
              <a:t>The columns are numbered 0 to 9. The row entries are as follows.</a:t>
            </a:r>
          </a:p>
          <a:p>
            <a:r>
              <a:rPr lang="en-IN" dirty="0"/>
              <a:t>Student 0. A, B, A, C, C, D, E, E, A, D.</a:t>
            </a:r>
          </a:p>
          <a:p>
            <a:r>
              <a:rPr lang="en-IN" dirty="0"/>
              <a:t>Student 1. D, B, A, B, C, A, E, E, A, D.</a:t>
            </a:r>
          </a:p>
          <a:p>
            <a:r>
              <a:rPr lang="en-IN" dirty="0"/>
              <a:t>Student 2. E, D, D, A, C, B, E, E, A, D.</a:t>
            </a:r>
          </a:p>
          <a:p>
            <a:r>
              <a:rPr lang="en-IN" dirty="0"/>
              <a:t>Student 3. C, B, A, E, D, C, E, E, A, D.</a:t>
            </a:r>
          </a:p>
          <a:p>
            <a:r>
              <a:rPr lang="en-IN" dirty="0"/>
              <a:t>Student 4. A, B, D, C, C, D, E, E, A, D.</a:t>
            </a:r>
          </a:p>
          <a:p>
            <a:r>
              <a:rPr lang="en-IN" dirty="0"/>
              <a:t>Student 5. B, B, E, C, C, D, E, E, A, D.</a:t>
            </a:r>
          </a:p>
          <a:p>
            <a:r>
              <a:rPr lang="en-IN" dirty="0"/>
              <a:t>Student 6. B, B, A, C, C, D, E, E, A, D.</a:t>
            </a:r>
          </a:p>
          <a:p>
            <a:r>
              <a:rPr lang="en-IN" dirty="0"/>
              <a:t>Student 7. E, B, E, C, C, D, E, E, A D. </a:t>
            </a:r>
          </a:p>
          <a:p>
            <a:endParaRPr lang="en-IN" dirty="0"/>
          </a:p>
          <a:p>
            <a:r>
              <a:rPr lang="en-IN" dirty="0"/>
              <a:t>PassTwoDimensionalArray:</a:t>
            </a:r>
            <a:r>
              <a:rPr lang="en-IN" baseline="0" dirty="0"/>
              <a:t> </a:t>
            </a:r>
            <a:r>
              <a:rPr lang="en-US" dirty="0">
                <a:hlinkClick r:id="rId3"/>
              </a:rPr>
              <a:t>https://liveexample.pearsoncmg.com/html/PassTwoDimensionalArray.html</a:t>
            </a:r>
            <a:endParaRPr lang="en-IN" dirty="0"/>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22</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331560878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table has column headings as x and y. The row entries are as follows.</a:t>
            </a:r>
          </a:p>
          <a:p>
            <a:r>
              <a:rPr lang="en-US" dirty="0"/>
              <a:t>Row 0. Negative 1, 3.</a:t>
            </a:r>
          </a:p>
          <a:p>
            <a:r>
              <a:rPr lang="en-US" dirty="0"/>
              <a:t>Row 1. Negative 1, negative 1.</a:t>
            </a:r>
          </a:p>
          <a:p>
            <a:r>
              <a:rPr lang="en-US" dirty="0"/>
              <a:t>Row 2. 1, 1.</a:t>
            </a:r>
          </a:p>
          <a:p>
            <a:r>
              <a:rPr lang="en-US" dirty="0"/>
              <a:t>Row 3. 2, 0.5.</a:t>
            </a:r>
          </a:p>
          <a:p>
            <a:r>
              <a:rPr lang="en-US" dirty="0"/>
              <a:t>Row 4. 2, negative 1.</a:t>
            </a:r>
          </a:p>
          <a:p>
            <a:r>
              <a:rPr lang="en-US" dirty="0"/>
              <a:t>Row 5. 3, 3.</a:t>
            </a:r>
          </a:p>
          <a:p>
            <a:r>
              <a:rPr lang="en-US" dirty="0"/>
              <a:t>Row 6. 4, 2.</a:t>
            </a:r>
          </a:p>
          <a:p>
            <a:r>
              <a:rPr lang="en-US" dirty="0"/>
              <a:t>Row 7. 4, negative 0.5</a:t>
            </a:r>
          </a:p>
          <a:p>
            <a:pPr marL="0" marR="0" lvl="0" indent="0" algn="l" defTabSz="457200" rtl="0" eaLnBrk="1" fontAlgn="auto" latinLnBrk="0" hangingPunct="1">
              <a:lnSpc>
                <a:spcPct val="100000"/>
              </a:lnSpc>
              <a:spcBef>
                <a:spcPts val="0"/>
              </a:spcBef>
              <a:spcAft>
                <a:spcPts val="0"/>
              </a:spcAft>
              <a:buClrTx/>
              <a:buSzTx/>
              <a:buFontTx/>
              <a:buNone/>
              <a:tabLst/>
              <a:defRPr/>
            </a:pPr>
            <a:r>
              <a:rPr lang="en-IN" dirty="0"/>
              <a:t>PassTwoDimensionalArray:</a:t>
            </a:r>
            <a:r>
              <a:rPr lang="en-IN" baseline="0" dirty="0"/>
              <a:t> </a:t>
            </a:r>
            <a:r>
              <a:rPr lang="en-US" dirty="0">
                <a:hlinkClick r:id="rId3"/>
              </a:rPr>
              <a:t>https://liveexample.pearsoncmg.com/html/PassTwoDimensionalArray.html</a:t>
            </a:r>
            <a:endParaRPr lang="en-IN" dirty="0"/>
          </a:p>
          <a:p>
            <a:endParaRPr lang="en-IN" dirty="0"/>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23</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59785095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hapter Opener-add copyright">
    <p:spTree>
      <p:nvGrpSpPr>
        <p:cNvPr id="1" name="Shape 37"/>
        <p:cNvGrpSpPr/>
        <p:nvPr/>
      </p:nvGrpSpPr>
      <p:grpSpPr>
        <a:xfrm>
          <a:off x="0" y="0"/>
          <a:ext cx="0" cy="0"/>
          <a:chOff x="0" y="0"/>
          <a:chExt cx="0" cy="0"/>
        </a:xfrm>
      </p:grpSpPr>
      <p:sp>
        <p:nvSpPr>
          <p:cNvPr id="38" name="Title Placeholder"/>
          <p:cNvSpPr txBox="1">
            <a:spLocks noGrp="1"/>
          </p:cNvSpPr>
          <p:nvPr>
            <p:ph type="title"/>
          </p:nvPr>
        </p:nvSpPr>
        <p:spPr>
          <a:xfrm>
            <a:off x="457200" y="215371"/>
            <a:ext cx="8229600" cy="622828"/>
          </a:xfrm>
          <a:prstGeom prst="rect">
            <a:avLst/>
          </a:prstGeom>
          <a:noFill/>
          <a:ln>
            <a:noFill/>
          </a:ln>
        </p:spPr>
        <p:txBody>
          <a:bodyPr lIns="91425" tIns="91425" rIns="91425" bIns="91425" anchor="ctr" anchorCtr="0"/>
          <a:lstStyle>
            <a:lvl1pPr marL="0" marR="0" lvl="0" indent="0" algn="l" rtl="0">
              <a:lnSpc>
                <a:spcPct val="100000"/>
              </a:lnSpc>
              <a:spcBef>
                <a:spcPts val="0"/>
              </a:spcBef>
              <a:buClr>
                <a:srgbClr val="007FA3"/>
              </a:buClr>
              <a:buFont typeface="Times New Roman"/>
              <a:buNone/>
              <a:defRPr sz="3600" b="1" i="0" u="none" strike="noStrike" cap="none">
                <a:solidFill>
                  <a:srgbClr val="007FA3"/>
                </a:solidFill>
                <a:latin typeface="+mj-lt"/>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dirty="0"/>
          </a:p>
        </p:txBody>
      </p:sp>
      <p:sp>
        <p:nvSpPr>
          <p:cNvPr id="39" name="Content Placeholder"/>
          <p:cNvSpPr txBox="1">
            <a:spLocks noGrp="1"/>
          </p:cNvSpPr>
          <p:nvPr>
            <p:ph type="body" idx="1"/>
          </p:nvPr>
        </p:nvSpPr>
        <p:spPr>
          <a:xfrm>
            <a:off x="457200" y="958098"/>
            <a:ext cx="8229600" cy="478970"/>
          </a:xfrm>
          <a:prstGeom prst="rect">
            <a:avLst/>
          </a:prstGeom>
          <a:noFill/>
          <a:ln>
            <a:noFill/>
          </a:ln>
        </p:spPr>
        <p:txBody>
          <a:bodyPr lIns="91425" tIns="91425" rIns="91425" bIns="91425" anchor="ctr" anchorCtr="0"/>
          <a:lstStyle>
            <a:lvl1pPr marL="0" marR="0" lvl="0" indent="0" algn="l" rtl="0">
              <a:spcBef>
                <a:spcPts val="0"/>
              </a:spcBef>
              <a:buClr>
                <a:srgbClr val="007FA3"/>
              </a:buClr>
              <a:buFont typeface="Arial"/>
              <a:buNone/>
              <a:defRPr sz="2000" b="0" i="0" u="none" strike="noStrike" cap="none">
                <a:solidFill>
                  <a:srgbClr val="007FA3"/>
                </a:solidFill>
                <a:latin typeface="+mn-lt"/>
                <a:ea typeface="Arial"/>
                <a:cs typeface="Arial"/>
                <a:sym typeface="Arial"/>
              </a:defRPr>
            </a:lvl1pPr>
            <a:lvl2pPr marL="0" marR="0" lvl="1"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2pPr>
            <a:lvl3pPr marL="0" marR="0" lvl="2" indent="0" algn="l" rtl="0">
              <a:spcBef>
                <a:spcPts val="0"/>
              </a:spcBef>
              <a:buClr>
                <a:srgbClr val="007FA3"/>
              </a:buClr>
              <a:buFont typeface="Noto Sans Symbols"/>
              <a:buNone/>
              <a:defRPr sz="2400" b="0" i="0" u="none" strike="noStrike" cap="none">
                <a:solidFill>
                  <a:schemeClr val="lt1"/>
                </a:solidFill>
                <a:latin typeface="Arial"/>
                <a:ea typeface="Arial"/>
                <a:cs typeface="Arial"/>
                <a:sym typeface="Arial"/>
              </a:defRPr>
            </a:lvl3pPr>
            <a:lvl4pPr marL="0" marR="0" lvl="3"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4pPr>
            <a:lvl5pPr marL="0" marR="0" lvl="4"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5pPr>
            <a:lvl6pPr marL="0" marR="0" lvl="5"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6pPr>
            <a:lvl7pPr marL="0" marR="0" lvl="6"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7pPr>
            <a:lvl8pPr marL="0" marR="0" lvl="7"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8pPr>
            <a:lvl9pPr marL="0" marR="0" lvl="8"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9pPr>
          </a:lstStyle>
          <a:p>
            <a:endParaRPr dirty="0"/>
          </a:p>
        </p:txBody>
      </p:sp>
      <p:sp>
        <p:nvSpPr>
          <p:cNvPr id="4" name="Content Placeholder 3">
            <a:extLst>
              <a:ext uri="{FF2B5EF4-FFF2-40B4-BE49-F238E27FC236}">
                <a16:creationId xmlns:a16="http://schemas.microsoft.com/office/drawing/2014/main" id="{6EE677B9-EC76-47FA-B8D6-49D033518C61}"/>
              </a:ext>
            </a:extLst>
          </p:cNvPr>
          <p:cNvSpPr>
            <a:spLocks noGrp="1"/>
          </p:cNvSpPr>
          <p:nvPr>
            <p:ph sz="quarter" idx="13" hasCustomPrompt="1"/>
          </p:nvPr>
        </p:nvSpPr>
        <p:spPr>
          <a:xfrm>
            <a:off x="457200" y="1600200"/>
            <a:ext cx="4397375" cy="4525963"/>
          </a:xfrm>
        </p:spPr>
        <p:txBody>
          <a:bodyPr/>
          <a:lstStyle>
            <a:lvl1pPr marL="101600" indent="0">
              <a:buNone/>
              <a:defRPr/>
            </a:lvl1pPr>
          </a:lstStyle>
          <a:p>
            <a:pPr lvl="0"/>
            <a:r>
              <a:rPr lang="en-US" dirty="0"/>
              <a:t>Image of front cover</a:t>
            </a:r>
          </a:p>
        </p:txBody>
      </p:sp>
      <p:sp>
        <p:nvSpPr>
          <p:cNvPr id="6" name="Content Placeholder 5">
            <a:extLst>
              <a:ext uri="{FF2B5EF4-FFF2-40B4-BE49-F238E27FC236}">
                <a16:creationId xmlns:a16="http://schemas.microsoft.com/office/drawing/2014/main" id="{F4ED3915-2147-4382-A599-2376CC8854D1}"/>
              </a:ext>
            </a:extLst>
          </p:cNvPr>
          <p:cNvSpPr>
            <a:spLocks noGrp="1"/>
          </p:cNvSpPr>
          <p:nvPr>
            <p:ph sz="quarter" idx="14" hasCustomPrompt="1"/>
          </p:nvPr>
        </p:nvSpPr>
        <p:spPr>
          <a:xfrm>
            <a:off x="5029200" y="1600200"/>
            <a:ext cx="3657600" cy="1492250"/>
          </a:xfrm>
        </p:spPr>
        <p:txBody>
          <a:bodyPr anchor="b"/>
          <a:lstStyle>
            <a:lvl1pPr marL="101600" indent="0" algn="ctr">
              <a:buNone/>
              <a:defRPr sz="3000" b="1">
                <a:latin typeface="+mn-lt"/>
              </a:defRPr>
            </a:lvl1pPr>
            <a:lvl2pPr marL="558800" indent="0">
              <a:buNone/>
              <a:defRPr/>
            </a:lvl2pPr>
          </a:lstStyle>
          <a:p>
            <a:pPr lvl="0"/>
            <a:r>
              <a:rPr lang="en-US" dirty="0"/>
              <a:t>Chapter #</a:t>
            </a:r>
          </a:p>
        </p:txBody>
      </p:sp>
      <p:sp>
        <p:nvSpPr>
          <p:cNvPr id="8" name="Content Placeholder 7">
            <a:extLst>
              <a:ext uri="{FF2B5EF4-FFF2-40B4-BE49-F238E27FC236}">
                <a16:creationId xmlns:a16="http://schemas.microsoft.com/office/drawing/2014/main" id="{3B38FD8D-0DB0-4A1A-A3F1-E26B606AC837}"/>
              </a:ext>
            </a:extLst>
          </p:cNvPr>
          <p:cNvSpPr>
            <a:spLocks noGrp="1"/>
          </p:cNvSpPr>
          <p:nvPr>
            <p:ph sz="quarter" idx="15" hasCustomPrompt="1"/>
          </p:nvPr>
        </p:nvSpPr>
        <p:spPr>
          <a:xfrm>
            <a:off x="5029200" y="3252788"/>
            <a:ext cx="3657600" cy="2873375"/>
          </a:xfrm>
        </p:spPr>
        <p:txBody>
          <a:bodyPr/>
          <a:lstStyle>
            <a:lvl1pPr marL="0" indent="0" algn="ctr">
              <a:buNone/>
              <a:defRPr sz="2200">
                <a:latin typeface="+mn-lt"/>
              </a:defRPr>
            </a:lvl1pPr>
          </a:lstStyle>
          <a:p>
            <a:pPr lvl="0"/>
            <a:r>
              <a:rPr lang="en-US" dirty="0"/>
              <a:t>Chapter name</a:t>
            </a:r>
          </a:p>
        </p:txBody>
      </p:sp>
      <p:sp>
        <p:nvSpPr>
          <p:cNvPr id="12" name="Shape 13">
            <a:extLst>
              <a:ext uri="{FF2B5EF4-FFF2-40B4-BE49-F238E27FC236}">
                <a16:creationId xmlns:a16="http://schemas.microsoft.com/office/drawing/2014/main" id="{C5328E6C-2B17-49B8-8712-6C0E107A1D99}"/>
              </a:ext>
            </a:extLst>
          </p:cNvPr>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tx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pPr>
              <a:defRPr/>
            </a:pPr>
            <a:endParaRPr lang="en-US" dirty="0">
              <a:solidFill>
                <a:schemeClr val="tx1"/>
              </a:solidFill>
            </a:endParaRPr>
          </a:p>
        </p:txBody>
      </p:sp>
      <p:sp>
        <p:nvSpPr>
          <p:cNvPr id="13" name="Shape 14">
            <a:extLst>
              <a:ext uri="{FF2B5EF4-FFF2-40B4-BE49-F238E27FC236}">
                <a16:creationId xmlns:a16="http://schemas.microsoft.com/office/drawing/2014/main" id="{CE0B5B1C-8858-43DC-BD75-C546F4738779}"/>
              </a:ext>
            </a:extLst>
          </p:cNvPr>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lvl1pPr>
              <a:defRPr>
                <a:solidFill>
                  <a:schemeClr val="tx1"/>
                </a:solidFill>
              </a:defRPr>
            </a:lvl1pPr>
          </a:lstStyle>
          <a:p>
            <a:pPr algn="r">
              <a:buSzPct val="25000"/>
              <a:defRPr/>
            </a:pPr>
            <a:fld id="{00000000-1234-1234-1234-123412341234}" type="slidenum">
              <a:rPr lang="en-US" sz="900" smtClean="0"/>
              <a:pPr algn="r">
                <a:buSzPct val="25000"/>
                <a:defRPr/>
              </a:pPr>
              <a:t>‹#›</a:t>
            </a:fld>
            <a:endParaRPr lang="en-US" sz="900" dirty="0"/>
          </a:p>
        </p:txBody>
      </p:sp>
      <p:sp>
        <p:nvSpPr>
          <p:cNvPr id="9" name="Picture Placeholder 8">
            <a:extLst>
              <a:ext uri="{FF2B5EF4-FFF2-40B4-BE49-F238E27FC236}">
                <a16:creationId xmlns:a16="http://schemas.microsoft.com/office/drawing/2014/main" id="{51B8939D-A957-42F9-A1B5-556D29D235AB}"/>
              </a:ext>
            </a:extLst>
          </p:cNvPr>
          <p:cNvSpPr>
            <a:spLocks noGrp="1"/>
          </p:cNvSpPr>
          <p:nvPr>
            <p:ph type="pic" sz="quarter" idx="16" hasCustomPrompt="1"/>
          </p:nvPr>
        </p:nvSpPr>
        <p:spPr>
          <a:xfrm>
            <a:off x="457200" y="6400801"/>
            <a:ext cx="1001713" cy="228600"/>
          </a:xfrm>
        </p:spPr>
        <p:txBody>
          <a:bodyPr anchor="ctr"/>
          <a:lstStyle>
            <a:lvl1pPr>
              <a:buNone/>
              <a:defRPr sz="1200">
                <a:latin typeface="Verdana" panose="020B0604030504040204" pitchFamily="34" charset="0"/>
                <a:ea typeface="Verdana" panose="020B0604030504040204" pitchFamily="34" charset="0"/>
              </a:defRPr>
            </a:lvl1pPr>
          </a:lstStyle>
          <a:p>
            <a:r>
              <a:rPr lang="en-US" dirty="0"/>
              <a:t>Logo</a:t>
            </a:r>
          </a:p>
        </p:txBody>
      </p:sp>
      <p:sp>
        <p:nvSpPr>
          <p:cNvPr id="18" name="Content Placeholder 17">
            <a:extLst>
              <a:ext uri="{FF2B5EF4-FFF2-40B4-BE49-F238E27FC236}">
                <a16:creationId xmlns:a16="http://schemas.microsoft.com/office/drawing/2014/main" id="{0CF87F15-2C58-4DFC-BACB-0E2C6507BCDE}"/>
              </a:ext>
            </a:extLst>
          </p:cNvPr>
          <p:cNvSpPr>
            <a:spLocks noGrp="1"/>
          </p:cNvSpPr>
          <p:nvPr>
            <p:ph sz="quarter" idx="17" hasCustomPrompt="1"/>
          </p:nvPr>
        </p:nvSpPr>
        <p:spPr>
          <a:xfrm>
            <a:off x="2097088" y="6400800"/>
            <a:ext cx="6589712" cy="228600"/>
          </a:xfrm>
        </p:spPr>
        <p:txBody>
          <a:bodyPr anchor="ctr"/>
          <a:lstStyle>
            <a:lvl1pPr algn="r">
              <a:buNone/>
              <a:defRPr sz="1200">
                <a:latin typeface="Verdana" panose="020B0604030504040204" pitchFamily="34" charset="0"/>
                <a:ea typeface="Verdana" panose="020B0604030504040204" pitchFamily="34" charset="0"/>
              </a:defRPr>
            </a:lvl1pPr>
          </a:lstStyle>
          <a:p>
            <a:pPr lvl="0"/>
            <a:r>
              <a:rPr lang="en-US" dirty="0"/>
              <a:t>Copyright Information</a:t>
            </a:r>
          </a:p>
        </p:txBody>
      </p:sp>
    </p:spTree>
    <p:extLst>
      <p:ext uri="{BB962C8B-B14F-4D97-AF65-F5344CB8AC3E}">
        <p14:creationId xmlns:p14="http://schemas.microsoft.com/office/powerpoint/2010/main" val="839355990"/>
      </p:ext>
    </p:extLst>
  </p:cSld>
  <p:clrMapOvr>
    <a:masterClrMapping/>
  </p:clrMapOvr>
  <p:extLst>
    <p:ext uri="{DCECCB84-F9BA-43D5-87BE-67443E8EF086}">
      <p15:sldGuideLst xmlns:p15="http://schemas.microsoft.com/office/powerpoint/2012/main">
        <p15:guide id="1" orient="horz" pos="4176" userDrawn="1">
          <p15:clr>
            <a:srgbClr val="FBAE40"/>
          </p15:clr>
        </p15:guide>
        <p15:guide id="2" pos="288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2_Title and Ten Content">
    <p:spTree>
      <p:nvGrpSpPr>
        <p:cNvPr id="1" name="Shape 30"/>
        <p:cNvGrpSpPr/>
        <p:nvPr/>
      </p:nvGrpSpPr>
      <p:grpSpPr>
        <a:xfrm>
          <a:off x="0" y="0"/>
          <a:ext cx="0" cy="0"/>
          <a:chOff x="0" y="0"/>
          <a:chExt cx="0" cy="0"/>
        </a:xfrm>
      </p:grpSpPr>
      <p:sp>
        <p:nvSpPr>
          <p:cNvPr id="31" name="Title Placeholder"/>
          <p:cNvSpPr txBox="1">
            <a:spLocks noGrp="1"/>
          </p:cNvSpPr>
          <p:nvPr>
            <p:ph type="title"/>
          </p:nvPr>
        </p:nvSpPr>
        <p:spPr>
          <a:xfrm>
            <a:off x="457200" y="215371"/>
            <a:ext cx="8229600" cy="1097279"/>
          </a:xfrm>
          <a:prstGeom prst="rect">
            <a:avLst/>
          </a:prstGeom>
          <a:noFill/>
          <a:ln>
            <a:noFill/>
          </a:ln>
        </p:spPr>
        <p:txBody>
          <a:bodyPr lIns="91425" tIns="91425" rIns="91425" bIns="91425" anchor="b" anchorCtr="0"/>
          <a:lstStyle>
            <a:lvl1pPr marL="0" marR="0" lvl="0" indent="0" algn="l" rtl="0">
              <a:lnSpc>
                <a:spcPct val="100000"/>
              </a:lnSpc>
              <a:spcBef>
                <a:spcPts val="0"/>
              </a:spcBef>
              <a:buClr>
                <a:srgbClr val="007FA3"/>
              </a:buClr>
              <a:buFont typeface="Times New Roman"/>
              <a:buNone/>
              <a:defRPr sz="3600" b="1" i="0" u="none" strike="noStrike" cap="none">
                <a:solidFill>
                  <a:srgbClr val="007FA3"/>
                </a:solidFill>
                <a:latin typeface="+mj-lt"/>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dirty="0"/>
          </a:p>
        </p:txBody>
      </p:sp>
      <p:sp>
        <p:nvSpPr>
          <p:cNvPr id="8" name="Content Placeholder 7">
            <a:extLst>
              <a:ext uri="{FF2B5EF4-FFF2-40B4-BE49-F238E27FC236}">
                <a16:creationId xmlns:a16="http://schemas.microsoft.com/office/drawing/2014/main" id="{82CB7AFE-9851-46A0-B2FB-0A5EE6AEFCA6}"/>
              </a:ext>
            </a:extLst>
          </p:cNvPr>
          <p:cNvSpPr>
            <a:spLocks noGrp="1"/>
          </p:cNvSpPr>
          <p:nvPr>
            <p:ph sz="quarter" idx="13"/>
          </p:nvPr>
        </p:nvSpPr>
        <p:spPr>
          <a:xfrm>
            <a:off x="457200" y="1552575"/>
            <a:ext cx="8229600" cy="198039"/>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6" name="Content Placeholder 7">
            <a:extLst>
              <a:ext uri="{FF2B5EF4-FFF2-40B4-BE49-F238E27FC236}">
                <a16:creationId xmlns:a16="http://schemas.microsoft.com/office/drawing/2014/main" id="{75D3A394-A5AF-478E-AC3D-2714CFF806D2}"/>
              </a:ext>
            </a:extLst>
          </p:cNvPr>
          <p:cNvSpPr>
            <a:spLocks noGrp="1"/>
          </p:cNvSpPr>
          <p:nvPr>
            <p:ph sz="quarter" idx="14"/>
          </p:nvPr>
        </p:nvSpPr>
        <p:spPr>
          <a:xfrm>
            <a:off x="457200" y="1841636"/>
            <a:ext cx="8229600" cy="232963"/>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Content Placeholder 7">
            <a:extLst>
              <a:ext uri="{FF2B5EF4-FFF2-40B4-BE49-F238E27FC236}">
                <a16:creationId xmlns:a16="http://schemas.microsoft.com/office/drawing/2014/main" id="{5D721EFE-2C28-4C54-8BB9-3FCF3DECD16D}"/>
              </a:ext>
            </a:extLst>
          </p:cNvPr>
          <p:cNvSpPr>
            <a:spLocks noGrp="1"/>
          </p:cNvSpPr>
          <p:nvPr>
            <p:ph sz="quarter" idx="15"/>
          </p:nvPr>
        </p:nvSpPr>
        <p:spPr>
          <a:xfrm>
            <a:off x="457200" y="2191482"/>
            <a:ext cx="8229600" cy="221648"/>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8" name="Content Placeholder 7">
            <a:extLst>
              <a:ext uri="{FF2B5EF4-FFF2-40B4-BE49-F238E27FC236}">
                <a16:creationId xmlns:a16="http://schemas.microsoft.com/office/drawing/2014/main" id="{99D20A0E-9225-48FB-91AF-C7D8DE4D66F4}"/>
              </a:ext>
            </a:extLst>
          </p:cNvPr>
          <p:cNvSpPr>
            <a:spLocks noGrp="1"/>
          </p:cNvSpPr>
          <p:nvPr>
            <p:ph sz="quarter" idx="16"/>
          </p:nvPr>
        </p:nvSpPr>
        <p:spPr>
          <a:xfrm>
            <a:off x="457200" y="2515536"/>
            <a:ext cx="8229600" cy="221648"/>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5" name="Shape 35"/>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dirty="0"/>
          </a:p>
        </p:txBody>
      </p:sp>
      <p:sp>
        <p:nvSpPr>
          <p:cNvPr id="36" name="Shape 36"/>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dirty="0">
              <a:solidFill>
                <a:schemeClr val="lt1"/>
              </a:solidFill>
              <a:latin typeface="Arial"/>
              <a:ea typeface="Arial"/>
              <a:cs typeface="Arial"/>
              <a:sym typeface="Arial"/>
            </a:endParaRPr>
          </a:p>
        </p:txBody>
      </p:sp>
      <p:sp>
        <p:nvSpPr>
          <p:cNvPr id="3" name="Content Placeholder 2"/>
          <p:cNvSpPr>
            <a:spLocks noGrp="1"/>
          </p:cNvSpPr>
          <p:nvPr>
            <p:ph sz="quarter" idx="17"/>
          </p:nvPr>
        </p:nvSpPr>
        <p:spPr>
          <a:xfrm>
            <a:off x="457200" y="2840656"/>
            <a:ext cx="8229600" cy="200926"/>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Content Placeholder 4"/>
          <p:cNvSpPr>
            <a:spLocks noGrp="1"/>
          </p:cNvSpPr>
          <p:nvPr>
            <p:ph sz="quarter" idx="18"/>
          </p:nvPr>
        </p:nvSpPr>
        <p:spPr>
          <a:xfrm>
            <a:off x="457200" y="3169638"/>
            <a:ext cx="8229600" cy="217000"/>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IN" sz="2400" b="0" i="0" u="none" strike="noStrike" cap="none" dirty="0" smtClean="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7" name="Content Placeholder 6"/>
          <p:cNvSpPr>
            <a:spLocks noGrp="1"/>
          </p:cNvSpPr>
          <p:nvPr>
            <p:ph sz="quarter" idx="19"/>
          </p:nvPr>
        </p:nvSpPr>
        <p:spPr>
          <a:xfrm>
            <a:off x="457200" y="3488845"/>
            <a:ext cx="8229600" cy="239102"/>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IN" sz="2400" b="0" i="0" u="none" strike="noStrike" cap="none" dirty="0" smtClean="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4" name="Text Placeholder 3"/>
          <p:cNvSpPr>
            <a:spLocks noGrp="1"/>
          </p:cNvSpPr>
          <p:nvPr>
            <p:ph type="body" sz="quarter" idx="20"/>
          </p:nvPr>
        </p:nvSpPr>
        <p:spPr>
          <a:xfrm>
            <a:off x="457200" y="3727450"/>
            <a:ext cx="8229600" cy="328613"/>
          </a:xfrm>
        </p:spPr>
        <p:txBody>
          <a:bodyPr/>
          <a:lstStyle>
            <a:lvl1pPr indent="-255600">
              <a:defRPr sz="2400">
                <a:latin typeface="+mn-lt"/>
              </a:defRPr>
            </a:lvl1pPr>
            <a:lvl2pPr>
              <a:defRPr sz="2400">
                <a:latin typeface="+mn-lt"/>
              </a:defRPr>
            </a:lvl2pPr>
            <a:lvl3pPr>
              <a:defRPr sz="2400">
                <a:latin typeface="+mn-lt"/>
              </a:defRPr>
            </a:lvl3pPr>
            <a:lvl4pPr>
              <a:defRPr sz="2400">
                <a:latin typeface="+mn-lt"/>
              </a:defRPr>
            </a:lvl4pPr>
            <a:lvl5pPr>
              <a:defRPr sz="2400">
                <a:latin typeface="+mn-lt"/>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9" name="Text Placeholder 8"/>
          <p:cNvSpPr>
            <a:spLocks noGrp="1"/>
          </p:cNvSpPr>
          <p:nvPr>
            <p:ph type="body" sz="quarter" idx="21"/>
          </p:nvPr>
        </p:nvSpPr>
        <p:spPr>
          <a:xfrm>
            <a:off x="457200" y="4056063"/>
            <a:ext cx="8229600" cy="293687"/>
          </a:xfrm>
        </p:spPr>
        <p:txBody>
          <a:bodyPr/>
          <a:lstStyle>
            <a:lvl1pPr indent="-255600">
              <a:defRPr sz="2400">
                <a:latin typeface="+mn-lt"/>
              </a:defRPr>
            </a:lvl1pPr>
            <a:lvl2pPr>
              <a:defRPr sz="2400">
                <a:latin typeface="+mn-lt"/>
              </a:defRPr>
            </a:lvl2pPr>
            <a:lvl3pPr>
              <a:defRPr sz="2400">
                <a:latin typeface="+mn-lt"/>
              </a:defRPr>
            </a:lvl3pPr>
            <a:lvl4pPr>
              <a:defRPr sz="2400">
                <a:latin typeface="+mn-lt"/>
              </a:defRPr>
            </a:lvl4pPr>
            <a:lvl5pPr>
              <a:defRPr sz="2400">
                <a:latin typeface="+mn-lt"/>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13" name="Text Placeholder 12"/>
          <p:cNvSpPr>
            <a:spLocks noGrp="1"/>
          </p:cNvSpPr>
          <p:nvPr>
            <p:ph type="body" sz="quarter" idx="22"/>
          </p:nvPr>
        </p:nvSpPr>
        <p:spPr>
          <a:xfrm>
            <a:off x="457200" y="4349750"/>
            <a:ext cx="8229600" cy="280988"/>
          </a:xfrm>
        </p:spPr>
        <p:txBody>
          <a:bodyPr/>
          <a:lstStyle>
            <a:lvl1pPr indent="-255600">
              <a:defRPr sz="2400">
                <a:latin typeface="+mn-lt"/>
              </a:defRPr>
            </a:lvl1pPr>
            <a:lvl2pPr>
              <a:defRPr sz="2400">
                <a:latin typeface="+mn-lt"/>
              </a:defRPr>
            </a:lvl2pPr>
            <a:lvl3pPr>
              <a:defRPr sz="2400">
                <a:latin typeface="+mn-lt"/>
              </a:defRPr>
            </a:lvl3pPr>
            <a:lvl4pPr>
              <a:defRPr sz="2400">
                <a:latin typeface="+mn-lt"/>
              </a:defRPr>
            </a:lvl4pPr>
            <a:lvl5pPr>
              <a:defRPr sz="2400">
                <a:latin typeface="+mn-lt"/>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20" name="Text Placeholder 19"/>
          <p:cNvSpPr>
            <a:spLocks noGrp="1"/>
          </p:cNvSpPr>
          <p:nvPr>
            <p:ph type="body" sz="quarter" idx="23"/>
          </p:nvPr>
        </p:nvSpPr>
        <p:spPr>
          <a:xfrm>
            <a:off x="457200" y="4630738"/>
            <a:ext cx="8229600" cy="339725"/>
          </a:xfrm>
        </p:spPr>
        <p:txBody>
          <a:bodyPr/>
          <a:lstStyle>
            <a:lvl1pPr indent="-255600">
              <a:defRPr sz="2400">
                <a:latin typeface="+mn-lt"/>
              </a:defRPr>
            </a:lvl1pPr>
            <a:lvl2pPr>
              <a:defRPr sz="2400">
                <a:latin typeface="+mn-lt"/>
              </a:defRPr>
            </a:lvl2pPr>
            <a:lvl3pPr>
              <a:defRPr sz="2400">
                <a:latin typeface="+mn-lt"/>
              </a:defRPr>
            </a:lvl3pPr>
            <a:lvl4pPr>
              <a:defRPr sz="2400">
                <a:latin typeface="+mn-lt"/>
              </a:defRPr>
            </a:lvl4pPr>
            <a:lvl5pPr>
              <a:defRPr sz="2400">
                <a:latin typeface="+mn-lt"/>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24" name="Text Placeholder 23"/>
          <p:cNvSpPr>
            <a:spLocks noGrp="1"/>
          </p:cNvSpPr>
          <p:nvPr>
            <p:ph type="body" sz="quarter" idx="24"/>
          </p:nvPr>
        </p:nvSpPr>
        <p:spPr>
          <a:xfrm>
            <a:off x="457200" y="4970463"/>
            <a:ext cx="8229600" cy="293687"/>
          </a:xfrm>
        </p:spPr>
        <p:txBody>
          <a:bodyPr/>
          <a:lstStyle>
            <a:lvl1pPr indent="-255600">
              <a:defRPr sz="2400">
                <a:latin typeface="+mn-lt"/>
              </a:defRPr>
            </a:lvl1pPr>
            <a:lvl2pPr>
              <a:defRPr sz="2400">
                <a:latin typeface="+mn-lt"/>
              </a:defRPr>
            </a:lvl2pPr>
            <a:lvl3pPr>
              <a:defRPr sz="2400">
                <a:latin typeface="+mn-lt"/>
              </a:defRPr>
            </a:lvl3pPr>
            <a:lvl4pPr>
              <a:defRPr sz="2400">
                <a:latin typeface="+mn-lt"/>
              </a:defRPr>
            </a:lvl4pPr>
            <a:lvl5pPr>
              <a:defRPr sz="2400">
                <a:latin typeface="+mn-lt"/>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27" name="Text Placeholder 26"/>
          <p:cNvSpPr>
            <a:spLocks noGrp="1"/>
          </p:cNvSpPr>
          <p:nvPr>
            <p:ph type="body" sz="quarter" idx="25"/>
          </p:nvPr>
        </p:nvSpPr>
        <p:spPr>
          <a:xfrm>
            <a:off x="457200" y="5264150"/>
            <a:ext cx="8229600" cy="339725"/>
          </a:xfrm>
        </p:spPr>
        <p:txBody>
          <a:bodyPr/>
          <a:lstStyle>
            <a:lvl1pPr indent="-255600">
              <a:defRPr sz="2400">
                <a:latin typeface="+mn-lt"/>
              </a:defRPr>
            </a:lvl1pPr>
            <a:lvl2pPr>
              <a:defRPr sz="2400">
                <a:latin typeface="+mn-lt"/>
              </a:defRPr>
            </a:lvl2pPr>
            <a:lvl3pPr>
              <a:defRPr sz="2400">
                <a:latin typeface="+mn-lt"/>
              </a:defRPr>
            </a:lvl3pPr>
            <a:lvl4pPr>
              <a:defRPr sz="2400">
                <a:latin typeface="+mn-lt"/>
              </a:defRPr>
            </a:lvl4pPr>
            <a:lvl5pPr>
              <a:defRPr sz="2400">
                <a:latin typeface="+mn-lt"/>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Tree>
    <p:extLst>
      <p:ext uri="{BB962C8B-B14F-4D97-AF65-F5344CB8AC3E}">
        <p14:creationId xmlns:p14="http://schemas.microsoft.com/office/powerpoint/2010/main" val="3573144346"/>
      </p:ext>
    </p:extLst>
  </p:cSld>
  <p:clrMapOvr>
    <a:masterClrMapping/>
  </p:clrMapOvr>
  <p:extLst>
    <p:ext uri="{DCECCB84-F9BA-43D5-87BE-67443E8EF086}">
      <p15:sldGuideLst xmlns:p15="http://schemas.microsoft.com/office/powerpoint/2012/main">
        <p15:guide id="1" orient="horz" pos="98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Figure + Caption">
    <p:spTree>
      <p:nvGrpSpPr>
        <p:cNvPr id="1" name="Shape 53"/>
        <p:cNvGrpSpPr/>
        <p:nvPr/>
      </p:nvGrpSpPr>
      <p:grpSpPr>
        <a:xfrm>
          <a:off x="0" y="0"/>
          <a:ext cx="0" cy="0"/>
          <a:chOff x="0" y="0"/>
          <a:chExt cx="0" cy="0"/>
        </a:xfrm>
      </p:grpSpPr>
      <p:sp>
        <p:nvSpPr>
          <p:cNvPr id="54" name="Tile Placeholder"/>
          <p:cNvSpPr txBox="1">
            <a:spLocks noGrp="1"/>
          </p:cNvSpPr>
          <p:nvPr>
            <p:ph type="title" hasCustomPrompt="1"/>
          </p:nvPr>
        </p:nvSpPr>
        <p:spPr>
          <a:xfrm>
            <a:off x="457200" y="241479"/>
            <a:ext cx="8229600" cy="1066799"/>
          </a:xfrm>
          <a:prstGeom prst="rect">
            <a:avLst/>
          </a:prstGeom>
          <a:noFill/>
          <a:ln>
            <a:noFill/>
          </a:ln>
        </p:spPr>
        <p:txBody>
          <a:bodyPr lIns="91425" tIns="91425" rIns="91425" bIns="91425" anchor="b" anchorCtr="0"/>
          <a:lstStyle>
            <a:lvl1pPr marL="0" marR="0" lvl="0" indent="0" algn="l" rtl="0">
              <a:lnSpc>
                <a:spcPct val="100000"/>
              </a:lnSpc>
              <a:spcBef>
                <a:spcPts val="0"/>
              </a:spcBef>
              <a:buClr>
                <a:srgbClr val="007FA3"/>
              </a:buClr>
              <a:buFont typeface="Times New Roman"/>
              <a:buNone/>
              <a:defRPr sz="3600" b="1" i="0" u="none" strike="noStrike" cap="none">
                <a:solidFill>
                  <a:srgbClr val="007FA3"/>
                </a:solidFill>
                <a:latin typeface="+mj-lt"/>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r>
              <a:rPr lang="en-US" dirty="0"/>
              <a:t>Click to add figure number and title</a:t>
            </a:r>
            <a:endParaRPr dirty="0"/>
          </a:p>
        </p:txBody>
      </p:sp>
      <p:sp>
        <p:nvSpPr>
          <p:cNvPr id="3" name="Picture Placeholder 2">
            <a:extLst>
              <a:ext uri="{FF2B5EF4-FFF2-40B4-BE49-F238E27FC236}">
                <a16:creationId xmlns:a16="http://schemas.microsoft.com/office/drawing/2014/main" id="{AD3CB993-AC2C-41C5-BFB7-F2499EC1A14C}"/>
              </a:ext>
            </a:extLst>
          </p:cNvPr>
          <p:cNvSpPr>
            <a:spLocks noGrp="1"/>
          </p:cNvSpPr>
          <p:nvPr>
            <p:ph type="pic" sz="quarter" idx="13"/>
          </p:nvPr>
        </p:nvSpPr>
        <p:spPr>
          <a:xfrm>
            <a:off x="457200" y="1564404"/>
            <a:ext cx="8232775" cy="3417887"/>
          </a:xfrm>
        </p:spPr>
        <p:txBody>
          <a:bodyPr/>
          <a:lstStyle/>
          <a:p>
            <a:endParaRPr lang="en-US" dirty="0"/>
          </a:p>
        </p:txBody>
      </p:sp>
      <p:sp>
        <p:nvSpPr>
          <p:cNvPr id="55" name="Content Placeholder"/>
          <p:cNvSpPr txBox="1">
            <a:spLocks noGrp="1"/>
          </p:cNvSpPr>
          <p:nvPr>
            <p:ph type="body" idx="1" hasCustomPrompt="1"/>
          </p:nvPr>
        </p:nvSpPr>
        <p:spPr>
          <a:xfrm>
            <a:off x="457200" y="5102487"/>
            <a:ext cx="8229600" cy="1018367"/>
          </a:xfrm>
          <a:prstGeom prst="rect">
            <a:avLst/>
          </a:prstGeom>
          <a:noFill/>
          <a:ln>
            <a:noFill/>
          </a:ln>
        </p:spPr>
        <p:txBody>
          <a:bodyPr lIns="91425" tIns="91425" rIns="91425" bIns="91425" anchor="b" anchorCtr="0"/>
          <a:lstStyle>
            <a:lvl1pPr marL="0" marR="0" lvl="0" indent="0" algn="l" rtl="0">
              <a:spcBef>
                <a:spcPts val="0"/>
              </a:spcBef>
              <a:buClr>
                <a:srgbClr val="007FA3"/>
              </a:buClr>
              <a:buFont typeface="Arial"/>
              <a:buNone/>
              <a:defRPr sz="1200" b="0" i="0" u="none" strike="noStrike" cap="none">
                <a:solidFill>
                  <a:schemeClr val="dk1"/>
                </a:solidFill>
                <a:latin typeface="Arial"/>
                <a:ea typeface="Arial"/>
                <a:cs typeface="Arial"/>
                <a:sym typeface="Arial"/>
              </a:defRPr>
            </a:lvl1pPr>
            <a:lvl2pPr marL="0" marR="0" lvl="1"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2pPr>
            <a:lvl3pPr marL="0" marR="0" lvl="2" indent="0" algn="l" rtl="0">
              <a:spcBef>
                <a:spcPts val="0"/>
              </a:spcBef>
              <a:buClr>
                <a:srgbClr val="007FA3"/>
              </a:buClr>
              <a:buFont typeface="Noto Sans Symbols"/>
              <a:buNone/>
              <a:defRPr sz="1600" b="0" i="0" u="none" strike="noStrike" cap="none">
                <a:solidFill>
                  <a:schemeClr val="dk1"/>
                </a:solidFill>
                <a:latin typeface="Arial"/>
                <a:ea typeface="Arial"/>
                <a:cs typeface="Arial"/>
                <a:sym typeface="Arial"/>
              </a:defRPr>
            </a:lvl3pPr>
            <a:lvl4pPr marL="0" marR="0" lvl="3"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4pPr>
            <a:lvl5pPr marL="0" marR="0" lvl="4"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5pPr>
            <a:lvl6pPr marL="0" marR="0" lvl="5"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6pPr>
            <a:lvl7pPr marL="0" marR="0" lvl="6"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7pPr>
            <a:lvl8pPr marL="0" marR="0" lvl="7"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8pPr>
            <a:lvl9pPr marL="0" marR="0" lvl="8"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9pPr>
          </a:lstStyle>
          <a:p>
            <a:r>
              <a:rPr lang="en-US" dirty="0"/>
              <a:t>Click to add caption</a:t>
            </a:r>
            <a:endParaRPr dirty="0"/>
          </a:p>
        </p:txBody>
      </p:sp>
      <p:sp>
        <p:nvSpPr>
          <p:cNvPr id="57" name="Shape 57"/>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dirty="0"/>
          </a:p>
        </p:txBody>
      </p:sp>
      <p:sp>
        <p:nvSpPr>
          <p:cNvPr id="58" name="Shape 58"/>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dk1"/>
                </a:solidFill>
                <a:latin typeface="Arial"/>
                <a:ea typeface="Arial"/>
                <a:cs typeface="Arial"/>
                <a:sym typeface="Arial"/>
              </a:rPr>
              <a:t>‹#›</a:t>
            </a:fld>
            <a:endParaRPr lang="en-US" sz="9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188509755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2_Figure + Caption">
    <p:spTree>
      <p:nvGrpSpPr>
        <p:cNvPr id="1" name=""/>
        <p:cNvGrpSpPr/>
        <p:nvPr/>
      </p:nvGrpSpPr>
      <p:grpSpPr>
        <a:xfrm>
          <a:off x="0" y="0"/>
          <a:ext cx="0" cy="0"/>
          <a:chOff x="0" y="0"/>
          <a:chExt cx="0" cy="0"/>
        </a:xfrm>
      </p:grpSpPr>
      <p:sp>
        <p:nvSpPr>
          <p:cNvPr id="2" name="Title Placeholder">
            <a:extLst>
              <a:ext uri="{FF2B5EF4-FFF2-40B4-BE49-F238E27FC236}">
                <a16:creationId xmlns:a16="http://schemas.microsoft.com/office/drawing/2014/main" id="{14F033AD-BE5C-406D-991C-6AC56003E70C}"/>
              </a:ext>
            </a:extLst>
          </p:cNvPr>
          <p:cNvSpPr>
            <a:spLocks noGrp="1"/>
          </p:cNvSpPr>
          <p:nvPr>
            <p:ph type="title" hasCustomPrompt="1"/>
          </p:nvPr>
        </p:nvSpPr>
        <p:spPr/>
        <p:txBody>
          <a:bodyPr/>
          <a:lstStyle>
            <a:lvl1pPr>
              <a:defRPr sz="3600">
                <a:latin typeface="+mj-lt"/>
              </a:defRPr>
            </a:lvl1pPr>
          </a:lstStyle>
          <a:p>
            <a:r>
              <a:rPr lang="en-US" dirty="0"/>
              <a:t>Click to add figure number and title</a:t>
            </a:r>
          </a:p>
        </p:txBody>
      </p:sp>
      <p:sp>
        <p:nvSpPr>
          <p:cNvPr id="7" name="Content Placeholder 6">
            <a:extLst>
              <a:ext uri="{FF2B5EF4-FFF2-40B4-BE49-F238E27FC236}">
                <a16:creationId xmlns:a16="http://schemas.microsoft.com/office/drawing/2014/main" id="{9E6B7D3D-89C9-4133-8D8A-D779EB3D311D}"/>
              </a:ext>
            </a:extLst>
          </p:cNvPr>
          <p:cNvSpPr>
            <a:spLocks noGrp="1"/>
          </p:cNvSpPr>
          <p:nvPr>
            <p:ph sz="quarter" idx="13" hasCustomPrompt="1"/>
          </p:nvPr>
        </p:nvSpPr>
        <p:spPr>
          <a:xfrm>
            <a:off x="457200" y="1558412"/>
            <a:ext cx="4484688" cy="3754437"/>
          </a:xfrm>
        </p:spPr>
        <p:txBody>
          <a:bodyPr/>
          <a:lstStyle>
            <a:lvl1pPr>
              <a:defRPr/>
            </a:lvl1pPr>
          </a:lstStyle>
          <a:p>
            <a:pPr lvl="0"/>
            <a:r>
              <a:rPr lang="en-US" dirty="0"/>
              <a:t>Figure</a:t>
            </a:r>
          </a:p>
        </p:txBody>
      </p:sp>
      <p:sp>
        <p:nvSpPr>
          <p:cNvPr id="12" name="Content Placeholder 11">
            <a:extLst>
              <a:ext uri="{FF2B5EF4-FFF2-40B4-BE49-F238E27FC236}">
                <a16:creationId xmlns:a16="http://schemas.microsoft.com/office/drawing/2014/main" id="{5CAF3FDC-1BE7-4A19-A3D7-02B55407B90B}"/>
              </a:ext>
            </a:extLst>
          </p:cNvPr>
          <p:cNvSpPr>
            <a:spLocks noGrp="1"/>
          </p:cNvSpPr>
          <p:nvPr>
            <p:ph sz="quarter" idx="15"/>
          </p:nvPr>
        </p:nvSpPr>
        <p:spPr>
          <a:xfrm>
            <a:off x="5048250" y="1558412"/>
            <a:ext cx="3638550" cy="3754437"/>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Content Placeholder 7">
            <a:extLst>
              <a:ext uri="{FF2B5EF4-FFF2-40B4-BE49-F238E27FC236}">
                <a16:creationId xmlns:a16="http://schemas.microsoft.com/office/drawing/2014/main" id="{BF40E849-7663-4A75-9BC8-012C23AC44DF}"/>
              </a:ext>
            </a:extLst>
          </p:cNvPr>
          <p:cNvSpPr>
            <a:spLocks noGrp="1"/>
          </p:cNvSpPr>
          <p:nvPr>
            <p:ph sz="quarter" idx="14" hasCustomPrompt="1"/>
          </p:nvPr>
        </p:nvSpPr>
        <p:spPr>
          <a:xfrm>
            <a:off x="457200" y="5420799"/>
            <a:ext cx="8229600" cy="533400"/>
          </a:xfrm>
        </p:spPr>
        <p:txBody>
          <a:bodyPr/>
          <a:lstStyle>
            <a:lvl1pPr>
              <a:defRPr/>
            </a:lvl1pPr>
          </a:lstStyle>
          <a:p>
            <a:pPr lvl="0"/>
            <a:r>
              <a:rPr lang="en-US" dirty="0"/>
              <a:t>Caption</a:t>
            </a:r>
          </a:p>
        </p:txBody>
      </p:sp>
      <p:sp>
        <p:nvSpPr>
          <p:cNvPr id="3" name="Date Placeholder 2">
            <a:extLst>
              <a:ext uri="{FF2B5EF4-FFF2-40B4-BE49-F238E27FC236}">
                <a16:creationId xmlns:a16="http://schemas.microsoft.com/office/drawing/2014/main" id="{A50D4E5D-00F7-4DC6-9BB0-713B8A0DA354}"/>
              </a:ext>
            </a:extLst>
          </p:cNvPr>
          <p:cNvSpPr>
            <a:spLocks noGrp="1"/>
          </p:cNvSpPr>
          <p:nvPr>
            <p:ph type="dt" idx="10"/>
          </p:nvPr>
        </p:nvSpPr>
        <p:spPr/>
        <p:txBody>
          <a:bodyPr/>
          <a:lstStyle/>
          <a:p>
            <a:endParaRPr lang="en-US" dirty="0"/>
          </a:p>
        </p:txBody>
      </p:sp>
      <p:sp>
        <p:nvSpPr>
          <p:cNvPr id="4" name="Slide Number Placeholder 3">
            <a:extLst>
              <a:ext uri="{FF2B5EF4-FFF2-40B4-BE49-F238E27FC236}">
                <a16:creationId xmlns:a16="http://schemas.microsoft.com/office/drawing/2014/main" id="{18AF4094-2296-458C-908A-D778D0DF5AFA}"/>
              </a:ext>
            </a:extLst>
          </p:cNvPr>
          <p:cNvSpPr>
            <a:spLocks noGrp="1"/>
          </p:cNvSpPr>
          <p:nvPr>
            <p:ph type="sldNum" idx="11"/>
          </p:nvPr>
        </p:nvSpPr>
        <p:spPr/>
        <p:txBody>
          <a:bodyPr/>
          <a:lstStyle/>
          <a:p>
            <a:pPr marL="0" marR="0" lvl="0" indent="0" algn="r" rtl="0">
              <a:spcBef>
                <a:spcPts val="0"/>
              </a:spcBef>
              <a:buSzPct val="25000"/>
              <a:buNone/>
            </a:pPr>
            <a:fld id="{00000000-1234-1234-1234-123412341234}" type="slidenum">
              <a:rPr lang="en-US" sz="900" b="0" i="0" u="none" strike="noStrike" cap="none" smtClean="0">
                <a:solidFill>
                  <a:schemeClr val="lt1"/>
                </a:solidFill>
                <a:latin typeface="Arial"/>
                <a:ea typeface="Arial"/>
                <a:cs typeface="Arial"/>
                <a:sym typeface="Arial"/>
              </a:rPr>
              <a:t>‹#›</a:t>
            </a:fld>
            <a:endParaRPr lang="en-US" sz="900" b="0" i="0" u="none" strike="noStrike" cap="none" dirty="0">
              <a:solidFill>
                <a:schemeClr val="lt1"/>
              </a:solidFill>
              <a:latin typeface="Arial"/>
              <a:ea typeface="Arial"/>
              <a:cs typeface="Arial"/>
              <a:sym typeface="Arial"/>
            </a:endParaRPr>
          </a:p>
        </p:txBody>
      </p:sp>
    </p:spTree>
    <p:extLst>
      <p:ext uri="{BB962C8B-B14F-4D97-AF65-F5344CB8AC3E}">
        <p14:creationId xmlns:p14="http://schemas.microsoft.com/office/powerpoint/2010/main" val="166042820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Label Layout 1">
    <p:spTree>
      <p:nvGrpSpPr>
        <p:cNvPr id="1" name=""/>
        <p:cNvGrpSpPr/>
        <p:nvPr/>
      </p:nvGrpSpPr>
      <p:grpSpPr>
        <a:xfrm>
          <a:off x="0" y="0"/>
          <a:ext cx="0" cy="0"/>
          <a:chOff x="0" y="0"/>
          <a:chExt cx="0" cy="0"/>
        </a:xfrm>
      </p:grpSpPr>
      <p:sp>
        <p:nvSpPr>
          <p:cNvPr id="2" name="Title Placeholder">
            <a:extLst>
              <a:ext uri="{FF2B5EF4-FFF2-40B4-BE49-F238E27FC236}">
                <a16:creationId xmlns:a16="http://schemas.microsoft.com/office/drawing/2014/main" id="{065091D3-E16C-46AB-9A90-0F52CA812534}"/>
              </a:ext>
            </a:extLst>
          </p:cNvPr>
          <p:cNvSpPr>
            <a:spLocks noGrp="1"/>
          </p:cNvSpPr>
          <p:nvPr>
            <p:ph type="title" hasCustomPrompt="1"/>
          </p:nvPr>
        </p:nvSpPr>
        <p:spPr/>
        <p:txBody>
          <a:bodyPr/>
          <a:lstStyle>
            <a:lvl1pPr>
              <a:defRPr sz="3600">
                <a:latin typeface="+mj-lt"/>
              </a:defRPr>
            </a:lvl1pPr>
          </a:lstStyle>
          <a:p>
            <a:r>
              <a:rPr lang="en-US" dirty="0"/>
              <a:t>Click to add title</a:t>
            </a:r>
          </a:p>
        </p:txBody>
      </p:sp>
      <p:sp>
        <p:nvSpPr>
          <p:cNvPr id="7" name="Image title">
            <a:extLst>
              <a:ext uri="{FF2B5EF4-FFF2-40B4-BE49-F238E27FC236}">
                <a16:creationId xmlns:a16="http://schemas.microsoft.com/office/drawing/2014/main" id="{CB345607-C53C-44AF-8929-3BDC4C617AB6}"/>
              </a:ext>
            </a:extLst>
          </p:cNvPr>
          <p:cNvSpPr>
            <a:spLocks noGrp="1"/>
          </p:cNvSpPr>
          <p:nvPr>
            <p:ph type="body" sz="quarter" idx="13" hasCustomPrompt="1"/>
          </p:nvPr>
        </p:nvSpPr>
        <p:spPr>
          <a:xfrm>
            <a:off x="2982913" y="4359275"/>
            <a:ext cx="3482975" cy="600075"/>
          </a:xfrm>
        </p:spPr>
        <p:txBody>
          <a:bodyPr/>
          <a:lstStyle>
            <a:lvl1pPr marL="101600" indent="0">
              <a:buNone/>
              <a:defRPr/>
            </a:lvl1pPr>
          </a:lstStyle>
          <a:p>
            <a:pPr lvl="0"/>
            <a:r>
              <a:rPr lang="en-US" dirty="0"/>
              <a:t>Image title</a:t>
            </a:r>
          </a:p>
        </p:txBody>
      </p:sp>
      <p:sp>
        <p:nvSpPr>
          <p:cNvPr id="9" name="Image">
            <a:extLst>
              <a:ext uri="{FF2B5EF4-FFF2-40B4-BE49-F238E27FC236}">
                <a16:creationId xmlns:a16="http://schemas.microsoft.com/office/drawing/2014/main" id="{C2661E64-2E71-47E6-A5A0-AC5348C08F51}"/>
              </a:ext>
            </a:extLst>
          </p:cNvPr>
          <p:cNvSpPr>
            <a:spLocks noGrp="1"/>
          </p:cNvSpPr>
          <p:nvPr>
            <p:ph type="pic" sz="quarter" idx="14" hasCustomPrompt="1"/>
          </p:nvPr>
        </p:nvSpPr>
        <p:spPr>
          <a:xfrm>
            <a:off x="2982912" y="1681163"/>
            <a:ext cx="3482975" cy="2559050"/>
          </a:xfrm>
        </p:spPr>
        <p:txBody>
          <a:bodyPr/>
          <a:lstStyle>
            <a:lvl1pPr marL="101600" indent="0">
              <a:buNone/>
              <a:defRPr/>
            </a:lvl1pPr>
          </a:lstStyle>
          <a:p>
            <a:r>
              <a:rPr lang="en-US" dirty="0"/>
              <a:t>Image</a:t>
            </a:r>
          </a:p>
        </p:txBody>
      </p:sp>
      <p:sp>
        <p:nvSpPr>
          <p:cNvPr id="11" name="Label 1">
            <a:extLst>
              <a:ext uri="{FF2B5EF4-FFF2-40B4-BE49-F238E27FC236}">
                <a16:creationId xmlns:a16="http://schemas.microsoft.com/office/drawing/2014/main" id="{3D0F2ED9-E212-40DC-A528-BE4A28DE88FD}"/>
              </a:ext>
            </a:extLst>
          </p:cNvPr>
          <p:cNvSpPr>
            <a:spLocks noGrp="1"/>
          </p:cNvSpPr>
          <p:nvPr>
            <p:ph type="body" sz="quarter" idx="15" hasCustomPrompt="1"/>
          </p:nvPr>
        </p:nvSpPr>
        <p:spPr>
          <a:xfrm>
            <a:off x="808109" y="1681163"/>
            <a:ext cx="1220716" cy="627062"/>
          </a:xfrm>
        </p:spPr>
        <p:txBody>
          <a:bodyPr/>
          <a:lstStyle>
            <a:lvl1pPr marL="101600" indent="0">
              <a:buNone/>
              <a:defRPr/>
            </a:lvl1pPr>
          </a:lstStyle>
          <a:p>
            <a:pPr lvl="0"/>
            <a:r>
              <a:rPr lang="en-US" dirty="0"/>
              <a:t>Label 1</a:t>
            </a:r>
          </a:p>
        </p:txBody>
      </p:sp>
      <p:sp>
        <p:nvSpPr>
          <p:cNvPr id="13" name="Label 2">
            <a:extLst>
              <a:ext uri="{FF2B5EF4-FFF2-40B4-BE49-F238E27FC236}">
                <a16:creationId xmlns:a16="http://schemas.microsoft.com/office/drawing/2014/main" id="{E8D9AEEF-5E99-48D4-B8C3-C5A995764DCA}"/>
              </a:ext>
            </a:extLst>
          </p:cNvPr>
          <p:cNvSpPr>
            <a:spLocks noGrp="1"/>
          </p:cNvSpPr>
          <p:nvPr>
            <p:ph type="body" sz="quarter" idx="16" hasCustomPrompt="1"/>
          </p:nvPr>
        </p:nvSpPr>
        <p:spPr>
          <a:xfrm>
            <a:off x="808109" y="2647157"/>
            <a:ext cx="1206500" cy="627062"/>
          </a:xfrm>
        </p:spPr>
        <p:txBody>
          <a:bodyPr/>
          <a:lstStyle>
            <a:lvl1pPr marL="101600" indent="0">
              <a:buNone/>
              <a:defRPr/>
            </a:lvl1pPr>
          </a:lstStyle>
          <a:p>
            <a:pPr lvl="0"/>
            <a:r>
              <a:rPr lang="en-US" dirty="0"/>
              <a:t>Label 2</a:t>
            </a:r>
          </a:p>
        </p:txBody>
      </p:sp>
      <p:sp>
        <p:nvSpPr>
          <p:cNvPr id="15" name="Label 3">
            <a:extLst>
              <a:ext uri="{FF2B5EF4-FFF2-40B4-BE49-F238E27FC236}">
                <a16:creationId xmlns:a16="http://schemas.microsoft.com/office/drawing/2014/main" id="{99D329CE-18C4-40A9-A508-1684979AC205}"/>
              </a:ext>
            </a:extLst>
          </p:cNvPr>
          <p:cNvSpPr>
            <a:spLocks noGrp="1"/>
          </p:cNvSpPr>
          <p:nvPr>
            <p:ph type="body" sz="quarter" idx="17" hasCustomPrompt="1"/>
          </p:nvPr>
        </p:nvSpPr>
        <p:spPr>
          <a:xfrm>
            <a:off x="808109" y="3613151"/>
            <a:ext cx="1206500" cy="627062"/>
          </a:xfrm>
        </p:spPr>
        <p:txBody>
          <a:bodyPr/>
          <a:lstStyle>
            <a:lvl1pPr marL="101600" indent="0">
              <a:buNone/>
              <a:defRPr/>
            </a:lvl1pPr>
          </a:lstStyle>
          <a:p>
            <a:pPr lvl="0"/>
            <a:r>
              <a:rPr lang="en-US" dirty="0"/>
              <a:t>Label 3</a:t>
            </a:r>
          </a:p>
        </p:txBody>
      </p:sp>
      <p:sp>
        <p:nvSpPr>
          <p:cNvPr id="17" name="Label 4">
            <a:extLst>
              <a:ext uri="{FF2B5EF4-FFF2-40B4-BE49-F238E27FC236}">
                <a16:creationId xmlns:a16="http://schemas.microsoft.com/office/drawing/2014/main" id="{AAE735D1-F9F4-4525-9ED5-F10A99DECCB8}"/>
              </a:ext>
            </a:extLst>
          </p:cNvPr>
          <p:cNvSpPr>
            <a:spLocks noGrp="1"/>
          </p:cNvSpPr>
          <p:nvPr>
            <p:ph type="body" sz="quarter" idx="18" hasCustomPrompt="1"/>
          </p:nvPr>
        </p:nvSpPr>
        <p:spPr>
          <a:xfrm>
            <a:off x="7381874" y="1681163"/>
            <a:ext cx="1304925" cy="627062"/>
          </a:xfrm>
        </p:spPr>
        <p:txBody>
          <a:bodyPr/>
          <a:lstStyle>
            <a:lvl1pPr marL="101600" indent="0">
              <a:buNone/>
              <a:defRPr/>
            </a:lvl1pPr>
          </a:lstStyle>
          <a:p>
            <a:pPr lvl="0"/>
            <a:r>
              <a:rPr lang="en-US" dirty="0"/>
              <a:t>Label 4</a:t>
            </a:r>
          </a:p>
        </p:txBody>
      </p:sp>
      <p:sp>
        <p:nvSpPr>
          <p:cNvPr id="19" name="Label 5">
            <a:extLst>
              <a:ext uri="{FF2B5EF4-FFF2-40B4-BE49-F238E27FC236}">
                <a16:creationId xmlns:a16="http://schemas.microsoft.com/office/drawing/2014/main" id="{43259E0C-9247-446E-9183-FBF70F8FD41C}"/>
              </a:ext>
            </a:extLst>
          </p:cNvPr>
          <p:cNvSpPr>
            <a:spLocks noGrp="1"/>
          </p:cNvSpPr>
          <p:nvPr>
            <p:ph type="body" sz="quarter" idx="19" hasCustomPrompt="1"/>
          </p:nvPr>
        </p:nvSpPr>
        <p:spPr>
          <a:xfrm>
            <a:off x="7381874" y="2651590"/>
            <a:ext cx="1304925" cy="618196"/>
          </a:xfrm>
        </p:spPr>
        <p:txBody>
          <a:bodyPr/>
          <a:lstStyle>
            <a:lvl1pPr marL="101600" indent="0">
              <a:buNone/>
              <a:defRPr/>
            </a:lvl1pPr>
          </a:lstStyle>
          <a:p>
            <a:pPr lvl="0"/>
            <a:r>
              <a:rPr lang="en-US" dirty="0"/>
              <a:t>Label 5</a:t>
            </a:r>
          </a:p>
        </p:txBody>
      </p:sp>
      <p:sp>
        <p:nvSpPr>
          <p:cNvPr id="21" name="Label 6">
            <a:extLst>
              <a:ext uri="{FF2B5EF4-FFF2-40B4-BE49-F238E27FC236}">
                <a16:creationId xmlns:a16="http://schemas.microsoft.com/office/drawing/2014/main" id="{111F58DF-A1C1-4DD6-ADE5-FC54A39F6757}"/>
              </a:ext>
            </a:extLst>
          </p:cNvPr>
          <p:cNvSpPr>
            <a:spLocks noGrp="1"/>
          </p:cNvSpPr>
          <p:nvPr>
            <p:ph type="body" sz="quarter" idx="20" hasCustomPrompt="1"/>
          </p:nvPr>
        </p:nvSpPr>
        <p:spPr>
          <a:xfrm>
            <a:off x="7381874" y="3613151"/>
            <a:ext cx="1304925" cy="627063"/>
          </a:xfrm>
        </p:spPr>
        <p:txBody>
          <a:bodyPr/>
          <a:lstStyle>
            <a:lvl1pPr marL="101600" indent="0">
              <a:buNone/>
              <a:defRPr/>
            </a:lvl1pPr>
          </a:lstStyle>
          <a:p>
            <a:pPr lvl="0"/>
            <a:r>
              <a:rPr lang="en-US" dirty="0"/>
              <a:t>Label 6</a:t>
            </a:r>
          </a:p>
        </p:txBody>
      </p:sp>
      <p:sp>
        <p:nvSpPr>
          <p:cNvPr id="3" name="Date Placeholder 2">
            <a:extLst>
              <a:ext uri="{FF2B5EF4-FFF2-40B4-BE49-F238E27FC236}">
                <a16:creationId xmlns:a16="http://schemas.microsoft.com/office/drawing/2014/main" id="{D0CEC9E9-2CDA-42DF-A6E1-55B455A7E67B}"/>
              </a:ext>
            </a:extLst>
          </p:cNvPr>
          <p:cNvSpPr>
            <a:spLocks noGrp="1"/>
          </p:cNvSpPr>
          <p:nvPr>
            <p:ph type="dt" idx="10"/>
          </p:nvPr>
        </p:nvSpPr>
        <p:spPr/>
        <p:txBody>
          <a:bodyPr/>
          <a:lstStyle/>
          <a:p>
            <a:endParaRPr lang="en-US" dirty="0"/>
          </a:p>
        </p:txBody>
      </p:sp>
      <p:sp>
        <p:nvSpPr>
          <p:cNvPr id="4" name="Slide Number Placeholder 3">
            <a:extLst>
              <a:ext uri="{FF2B5EF4-FFF2-40B4-BE49-F238E27FC236}">
                <a16:creationId xmlns:a16="http://schemas.microsoft.com/office/drawing/2014/main" id="{5429F10E-ACBA-4EA4-B23A-AC32FC5A681B}"/>
              </a:ext>
            </a:extLst>
          </p:cNvPr>
          <p:cNvSpPr>
            <a:spLocks noGrp="1"/>
          </p:cNvSpPr>
          <p:nvPr>
            <p:ph type="sldNum" idx="11"/>
          </p:nvPr>
        </p:nvSpPr>
        <p:spPr/>
        <p:txBody>
          <a:bodyPr/>
          <a:lstStyle/>
          <a:p>
            <a:pPr marL="0" marR="0" lvl="0" indent="0" algn="r" rtl="0">
              <a:spcBef>
                <a:spcPts val="0"/>
              </a:spcBef>
              <a:buSzPct val="25000"/>
              <a:buNone/>
            </a:pPr>
            <a:fld id="{00000000-1234-1234-1234-123412341234}" type="slidenum">
              <a:rPr lang="en-US" sz="900" b="0" i="0" u="none" strike="noStrike" cap="none" smtClean="0">
                <a:solidFill>
                  <a:schemeClr val="lt1"/>
                </a:solidFill>
                <a:latin typeface="Arial"/>
                <a:ea typeface="Arial"/>
                <a:cs typeface="Arial"/>
                <a:sym typeface="Arial"/>
              </a:rPr>
              <a:t>‹#›</a:t>
            </a:fld>
            <a:endParaRPr lang="en-US" sz="900" b="0" i="0" u="none" strike="noStrike" cap="none" dirty="0">
              <a:solidFill>
                <a:schemeClr val="lt1"/>
              </a:solidFill>
              <a:latin typeface="Arial"/>
              <a:ea typeface="Arial"/>
              <a:cs typeface="Arial"/>
              <a:sym typeface="Arial"/>
            </a:endParaRPr>
          </a:p>
        </p:txBody>
      </p:sp>
    </p:spTree>
    <p:extLst>
      <p:ext uri="{BB962C8B-B14F-4D97-AF65-F5344CB8AC3E}">
        <p14:creationId xmlns:p14="http://schemas.microsoft.com/office/powerpoint/2010/main" val="202789916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Label Layout 2">
    <p:spTree>
      <p:nvGrpSpPr>
        <p:cNvPr id="1" name=""/>
        <p:cNvGrpSpPr/>
        <p:nvPr/>
      </p:nvGrpSpPr>
      <p:grpSpPr>
        <a:xfrm>
          <a:off x="0" y="0"/>
          <a:ext cx="0" cy="0"/>
          <a:chOff x="0" y="0"/>
          <a:chExt cx="0" cy="0"/>
        </a:xfrm>
      </p:grpSpPr>
      <p:sp>
        <p:nvSpPr>
          <p:cNvPr id="2" name="Title Placeholder">
            <a:extLst>
              <a:ext uri="{FF2B5EF4-FFF2-40B4-BE49-F238E27FC236}">
                <a16:creationId xmlns:a16="http://schemas.microsoft.com/office/drawing/2014/main" id="{5AF36A59-5DE4-46F3-8035-460E546D5673}"/>
              </a:ext>
            </a:extLst>
          </p:cNvPr>
          <p:cNvSpPr>
            <a:spLocks noGrp="1"/>
          </p:cNvSpPr>
          <p:nvPr>
            <p:ph type="title"/>
          </p:nvPr>
        </p:nvSpPr>
        <p:spPr/>
        <p:txBody>
          <a:bodyPr/>
          <a:lstStyle>
            <a:lvl1pPr>
              <a:defRPr sz="3600">
                <a:latin typeface="+mj-lt"/>
              </a:defRPr>
            </a:lvl1pPr>
          </a:lstStyle>
          <a:p>
            <a:r>
              <a:rPr lang="en-US" dirty="0"/>
              <a:t>Click to edit Master title style</a:t>
            </a:r>
          </a:p>
        </p:txBody>
      </p:sp>
      <p:sp>
        <p:nvSpPr>
          <p:cNvPr id="7" name="Image 1 title">
            <a:extLst>
              <a:ext uri="{FF2B5EF4-FFF2-40B4-BE49-F238E27FC236}">
                <a16:creationId xmlns:a16="http://schemas.microsoft.com/office/drawing/2014/main" id="{2BEC12FB-EC67-436F-875F-0A306862EF78}"/>
              </a:ext>
            </a:extLst>
          </p:cNvPr>
          <p:cNvSpPr>
            <a:spLocks noGrp="1"/>
          </p:cNvSpPr>
          <p:nvPr>
            <p:ph type="body" sz="quarter" idx="13" hasCustomPrompt="1"/>
          </p:nvPr>
        </p:nvSpPr>
        <p:spPr>
          <a:xfrm>
            <a:off x="457201" y="4392613"/>
            <a:ext cx="2107323" cy="504825"/>
          </a:xfrm>
        </p:spPr>
        <p:txBody>
          <a:bodyPr/>
          <a:lstStyle>
            <a:lvl1pPr marL="101600" indent="0">
              <a:buNone/>
              <a:defRPr/>
            </a:lvl1pPr>
          </a:lstStyle>
          <a:p>
            <a:pPr lvl="0"/>
            <a:r>
              <a:rPr lang="en-US" dirty="0"/>
              <a:t>Image 1 title</a:t>
            </a:r>
          </a:p>
        </p:txBody>
      </p:sp>
      <p:sp>
        <p:nvSpPr>
          <p:cNvPr id="9" name="Image 1">
            <a:extLst>
              <a:ext uri="{FF2B5EF4-FFF2-40B4-BE49-F238E27FC236}">
                <a16:creationId xmlns:a16="http://schemas.microsoft.com/office/drawing/2014/main" id="{1E9C9C32-F8ED-4AA8-AA00-26A2357E73E9}"/>
              </a:ext>
            </a:extLst>
          </p:cNvPr>
          <p:cNvSpPr>
            <a:spLocks noGrp="1"/>
          </p:cNvSpPr>
          <p:nvPr>
            <p:ph type="pic" sz="quarter" idx="14" hasCustomPrompt="1"/>
          </p:nvPr>
        </p:nvSpPr>
        <p:spPr>
          <a:xfrm>
            <a:off x="457200" y="1817688"/>
            <a:ext cx="2107324" cy="2386012"/>
          </a:xfrm>
        </p:spPr>
        <p:txBody>
          <a:bodyPr/>
          <a:lstStyle>
            <a:lvl1pPr marL="101600" indent="0">
              <a:buNone/>
              <a:defRPr/>
            </a:lvl1pPr>
          </a:lstStyle>
          <a:p>
            <a:r>
              <a:rPr lang="en-US" dirty="0"/>
              <a:t>Image 1</a:t>
            </a:r>
          </a:p>
        </p:txBody>
      </p:sp>
      <p:sp>
        <p:nvSpPr>
          <p:cNvPr id="11" name="Label 1.1">
            <a:extLst>
              <a:ext uri="{FF2B5EF4-FFF2-40B4-BE49-F238E27FC236}">
                <a16:creationId xmlns:a16="http://schemas.microsoft.com/office/drawing/2014/main" id="{BD50A136-2F5A-4764-ADDC-D48D703981CC}"/>
              </a:ext>
            </a:extLst>
          </p:cNvPr>
          <p:cNvSpPr>
            <a:spLocks noGrp="1"/>
          </p:cNvSpPr>
          <p:nvPr>
            <p:ph type="body" sz="quarter" idx="15" hasCustomPrompt="1"/>
          </p:nvPr>
        </p:nvSpPr>
        <p:spPr>
          <a:xfrm>
            <a:off x="2774622" y="1794947"/>
            <a:ext cx="1534619" cy="591855"/>
          </a:xfrm>
        </p:spPr>
        <p:txBody>
          <a:bodyPr/>
          <a:lstStyle>
            <a:lvl1pPr marL="101600" indent="0">
              <a:buNone/>
              <a:defRPr/>
            </a:lvl1pPr>
          </a:lstStyle>
          <a:p>
            <a:pPr lvl="0"/>
            <a:r>
              <a:rPr lang="en-US" dirty="0"/>
              <a:t>Label 1.1</a:t>
            </a:r>
          </a:p>
        </p:txBody>
      </p:sp>
      <p:sp>
        <p:nvSpPr>
          <p:cNvPr id="13" name="Label 1.2">
            <a:extLst>
              <a:ext uri="{FF2B5EF4-FFF2-40B4-BE49-F238E27FC236}">
                <a16:creationId xmlns:a16="http://schemas.microsoft.com/office/drawing/2014/main" id="{16926224-3F90-4884-9AC1-A5381D78801B}"/>
              </a:ext>
            </a:extLst>
          </p:cNvPr>
          <p:cNvSpPr>
            <a:spLocks noGrp="1"/>
          </p:cNvSpPr>
          <p:nvPr>
            <p:ph type="body" sz="quarter" idx="16" hasCustomPrompt="1"/>
          </p:nvPr>
        </p:nvSpPr>
        <p:spPr>
          <a:xfrm>
            <a:off x="2774622" y="2707481"/>
            <a:ext cx="1534619" cy="606425"/>
          </a:xfrm>
        </p:spPr>
        <p:txBody>
          <a:bodyPr/>
          <a:lstStyle>
            <a:lvl1pPr marL="101600" indent="0">
              <a:buNone/>
              <a:defRPr/>
            </a:lvl1pPr>
          </a:lstStyle>
          <a:p>
            <a:pPr lvl="0"/>
            <a:r>
              <a:rPr lang="en-US" dirty="0"/>
              <a:t>Label 1.2</a:t>
            </a:r>
          </a:p>
        </p:txBody>
      </p:sp>
      <p:sp>
        <p:nvSpPr>
          <p:cNvPr id="15" name="Label 1.3">
            <a:extLst>
              <a:ext uri="{FF2B5EF4-FFF2-40B4-BE49-F238E27FC236}">
                <a16:creationId xmlns:a16="http://schemas.microsoft.com/office/drawing/2014/main" id="{D4719473-9C3F-493C-B20E-27CDBBA38B68}"/>
              </a:ext>
            </a:extLst>
          </p:cNvPr>
          <p:cNvSpPr>
            <a:spLocks noGrp="1"/>
          </p:cNvSpPr>
          <p:nvPr>
            <p:ph type="body" sz="quarter" idx="17" hasCustomPrompt="1"/>
          </p:nvPr>
        </p:nvSpPr>
        <p:spPr>
          <a:xfrm>
            <a:off x="2774622" y="3597275"/>
            <a:ext cx="1534619" cy="606425"/>
          </a:xfrm>
        </p:spPr>
        <p:txBody>
          <a:bodyPr/>
          <a:lstStyle>
            <a:lvl1pPr marL="101600" indent="0">
              <a:buNone/>
              <a:defRPr/>
            </a:lvl1pPr>
          </a:lstStyle>
          <a:p>
            <a:pPr lvl="0"/>
            <a:r>
              <a:rPr lang="en-US" dirty="0"/>
              <a:t>Label 1.3</a:t>
            </a:r>
          </a:p>
        </p:txBody>
      </p:sp>
      <p:sp>
        <p:nvSpPr>
          <p:cNvPr id="17" name="Image 2 title">
            <a:extLst>
              <a:ext uri="{FF2B5EF4-FFF2-40B4-BE49-F238E27FC236}">
                <a16:creationId xmlns:a16="http://schemas.microsoft.com/office/drawing/2014/main" id="{DC526974-AF8C-4228-AAAA-33D0B8AB71C7}"/>
              </a:ext>
            </a:extLst>
          </p:cNvPr>
          <p:cNvSpPr>
            <a:spLocks noGrp="1"/>
          </p:cNvSpPr>
          <p:nvPr>
            <p:ph type="body" sz="quarter" idx="18" hasCustomPrompt="1"/>
          </p:nvPr>
        </p:nvSpPr>
        <p:spPr>
          <a:xfrm>
            <a:off x="4931596" y="4347439"/>
            <a:ext cx="2107323" cy="504825"/>
          </a:xfrm>
        </p:spPr>
        <p:txBody>
          <a:bodyPr/>
          <a:lstStyle>
            <a:lvl1pPr marL="101600" indent="0">
              <a:buNone/>
              <a:defRPr/>
            </a:lvl1pPr>
          </a:lstStyle>
          <a:p>
            <a:pPr lvl="0"/>
            <a:r>
              <a:rPr lang="en-US" dirty="0"/>
              <a:t>Image 2 title</a:t>
            </a:r>
          </a:p>
        </p:txBody>
      </p:sp>
      <p:sp>
        <p:nvSpPr>
          <p:cNvPr id="19" name="Image 2">
            <a:extLst>
              <a:ext uri="{FF2B5EF4-FFF2-40B4-BE49-F238E27FC236}">
                <a16:creationId xmlns:a16="http://schemas.microsoft.com/office/drawing/2014/main" id="{812D2BB4-4991-47F8-9E82-9C9B41B052FB}"/>
              </a:ext>
            </a:extLst>
          </p:cNvPr>
          <p:cNvSpPr>
            <a:spLocks noGrp="1"/>
          </p:cNvSpPr>
          <p:nvPr>
            <p:ph type="pic" sz="quarter" idx="19" hasCustomPrompt="1"/>
          </p:nvPr>
        </p:nvSpPr>
        <p:spPr>
          <a:xfrm>
            <a:off x="4931596" y="1806537"/>
            <a:ext cx="2107323" cy="2397164"/>
          </a:xfrm>
        </p:spPr>
        <p:txBody>
          <a:bodyPr/>
          <a:lstStyle>
            <a:lvl1pPr marL="101600" indent="0">
              <a:buNone/>
              <a:defRPr/>
            </a:lvl1pPr>
          </a:lstStyle>
          <a:p>
            <a:r>
              <a:rPr lang="en-US" dirty="0"/>
              <a:t>Image 2</a:t>
            </a:r>
          </a:p>
        </p:txBody>
      </p:sp>
      <p:sp>
        <p:nvSpPr>
          <p:cNvPr id="21" name="Label 2.1">
            <a:extLst>
              <a:ext uri="{FF2B5EF4-FFF2-40B4-BE49-F238E27FC236}">
                <a16:creationId xmlns:a16="http://schemas.microsoft.com/office/drawing/2014/main" id="{15D9E78D-62D4-4D7C-8E37-E1A000DA23A2}"/>
              </a:ext>
            </a:extLst>
          </p:cNvPr>
          <p:cNvSpPr>
            <a:spLocks noGrp="1"/>
          </p:cNvSpPr>
          <p:nvPr>
            <p:ph type="body" sz="quarter" idx="20" hasCustomPrompt="1"/>
          </p:nvPr>
        </p:nvSpPr>
        <p:spPr>
          <a:xfrm>
            <a:off x="7304580" y="1794947"/>
            <a:ext cx="1534619" cy="608524"/>
          </a:xfrm>
        </p:spPr>
        <p:txBody>
          <a:bodyPr/>
          <a:lstStyle>
            <a:lvl1pPr marL="101600" indent="0">
              <a:buNone/>
              <a:defRPr/>
            </a:lvl1pPr>
          </a:lstStyle>
          <a:p>
            <a:pPr lvl="0"/>
            <a:r>
              <a:rPr lang="en-US" dirty="0"/>
              <a:t>Label 2.1</a:t>
            </a:r>
          </a:p>
        </p:txBody>
      </p:sp>
      <p:sp>
        <p:nvSpPr>
          <p:cNvPr id="23" name="Label 2.2">
            <a:extLst>
              <a:ext uri="{FF2B5EF4-FFF2-40B4-BE49-F238E27FC236}">
                <a16:creationId xmlns:a16="http://schemas.microsoft.com/office/drawing/2014/main" id="{0ECEA5DA-0702-46DA-A4DD-66B7E7FF424B}"/>
              </a:ext>
            </a:extLst>
          </p:cNvPr>
          <p:cNvSpPr>
            <a:spLocks noGrp="1"/>
          </p:cNvSpPr>
          <p:nvPr>
            <p:ph type="body" sz="quarter" idx="21" hasCustomPrompt="1"/>
          </p:nvPr>
        </p:nvSpPr>
        <p:spPr>
          <a:xfrm>
            <a:off x="7304579" y="2707481"/>
            <a:ext cx="1534619" cy="608524"/>
          </a:xfrm>
        </p:spPr>
        <p:txBody>
          <a:bodyPr/>
          <a:lstStyle>
            <a:lvl1pPr marL="101600" indent="0">
              <a:buNone/>
              <a:defRPr/>
            </a:lvl1pPr>
          </a:lstStyle>
          <a:p>
            <a:pPr lvl="0"/>
            <a:r>
              <a:rPr lang="en-US" dirty="0"/>
              <a:t>Label 2.2</a:t>
            </a:r>
          </a:p>
        </p:txBody>
      </p:sp>
      <p:sp>
        <p:nvSpPr>
          <p:cNvPr id="25" name="Label 2.3">
            <a:extLst>
              <a:ext uri="{FF2B5EF4-FFF2-40B4-BE49-F238E27FC236}">
                <a16:creationId xmlns:a16="http://schemas.microsoft.com/office/drawing/2014/main" id="{64C63D68-E200-46DF-8E34-92DC66FE879B}"/>
              </a:ext>
            </a:extLst>
          </p:cNvPr>
          <p:cNvSpPr>
            <a:spLocks noGrp="1"/>
          </p:cNvSpPr>
          <p:nvPr>
            <p:ph type="body" sz="quarter" idx="22" hasCustomPrompt="1"/>
          </p:nvPr>
        </p:nvSpPr>
        <p:spPr>
          <a:xfrm>
            <a:off x="7304579" y="3579818"/>
            <a:ext cx="1534620" cy="608524"/>
          </a:xfrm>
        </p:spPr>
        <p:txBody>
          <a:bodyPr/>
          <a:lstStyle>
            <a:lvl1pPr marL="101600" indent="0">
              <a:buNone/>
              <a:defRPr/>
            </a:lvl1pPr>
          </a:lstStyle>
          <a:p>
            <a:pPr lvl="0"/>
            <a:r>
              <a:rPr lang="en-US" dirty="0"/>
              <a:t>Label 2.3</a:t>
            </a:r>
          </a:p>
        </p:txBody>
      </p:sp>
      <p:sp>
        <p:nvSpPr>
          <p:cNvPr id="3" name="Date Placeholder 2">
            <a:extLst>
              <a:ext uri="{FF2B5EF4-FFF2-40B4-BE49-F238E27FC236}">
                <a16:creationId xmlns:a16="http://schemas.microsoft.com/office/drawing/2014/main" id="{D8A4DA0A-BA94-4C4E-A521-FB23D113A856}"/>
              </a:ext>
            </a:extLst>
          </p:cNvPr>
          <p:cNvSpPr>
            <a:spLocks noGrp="1"/>
          </p:cNvSpPr>
          <p:nvPr>
            <p:ph type="dt" idx="10"/>
          </p:nvPr>
        </p:nvSpPr>
        <p:spPr/>
        <p:txBody>
          <a:bodyPr/>
          <a:lstStyle/>
          <a:p>
            <a:endParaRPr lang="en-US" dirty="0"/>
          </a:p>
        </p:txBody>
      </p:sp>
      <p:sp>
        <p:nvSpPr>
          <p:cNvPr id="4" name="Slide Number Placeholder 3">
            <a:extLst>
              <a:ext uri="{FF2B5EF4-FFF2-40B4-BE49-F238E27FC236}">
                <a16:creationId xmlns:a16="http://schemas.microsoft.com/office/drawing/2014/main" id="{44569933-5FC5-4C73-96ED-E1AC0FC867FE}"/>
              </a:ext>
            </a:extLst>
          </p:cNvPr>
          <p:cNvSpPr>
            <a:spLocks noGrp="1"/>
          </p:cNvSpPr>
          <p:nvPr>
            <p:ph type="sldNum" idx="11"/>
          </p:nvPr>
        </p:nvSpPr>
        <p:spPr/>
        <p:txBody>
          <a:bodyPr/>
          <a:lstStyle/>
          <a:p>
            <a:pPr marL="0" marR="0" lvl="0" indent="0" algn="r" rtl="0">
              <a:spcBef>
                <a:spcPts val="0"/>
              </a:spcBef>
              <a:buSzPct val="25000"/>
              <a:buNone/>
            </a:pPr>
            <a:fld id="{00000000-1234-1234-1234-123412341234}" type="slidenum">
              <a:rPr lang="en-US" sz="900" b="0" i="0" u="none" strike="noStrike" cap="none" smtClean="0">
                <a:solidFill>
                  <a:schemeClr val="lt1"/>
                </a:solidFill>
                <a:latin typeface="Arial"/>
                <a:ea typeface="Arial"/>
                <a:cs typeface="Arial"/>
                <a:sym typeface="Arial"/>
              </a:rPr>
              <a:t>‹#›</a:t>
            </a:fld>
            <a:endParaRPr lang="en-US" sz="900" b="0" i="0" u="none" strike="noStrike" cap="none" dirty="0">
              <a:solidFill>
                <a:schemeClr val="lt1"/>
              </a:solidFill>
              <a:latin typeface="Arial"/>
              <a:ea typeface="Arial"/>
              <a:cs typeface="Arial"/>
              <a:sym typeface="Arial"/>
            </a:endParaRPr>
          </a:p>
        </p:txBody>
      </p:sp>
    </p:spTree>
    <p:extLst>
      <p:ext uri="{BB962C8B-B14F-4D97-AF65-F5344CB8AC3E}">
        <p14:creationId xmlns:p14="http://schemas.microsoft.com/office/powerpoint/2010/main" val="64872148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Shape 68"/>
        <p:cNvGrpSpPr/>
        <p:nvPr/>
      </p:nvGrpSpPr>
      <p:grpSpPr>
        <a:xfrm>
          <a:off x="0" y="0"/>
          <a:ext cx="0" cy="0"/>
          <a:chOff x="0" y="0"/>
          <a:chExt cx="0" cy="0"/>
        </a:xfrm>
      </p:grpSpPr>
      <p:sp>
        <p:nvSpPr>
          <p:cNvPr id="69" name="Title Placeholder"/>
          <p:cNvSpPr txBox="1">
            <a:spLocks noGrp="1"/>
          </p:cNvSpPr>
          <p:nvPr>
            <p:ph type="title" hasCustomPrompt="1"/>
          </p:nvPr>
        </p:nvSpPr>
        <p:spPr>
          <a:xfrm>
            <a:off x="685800" y="1447800"/>
            <a:ext cx="7772400" cy="2152651"/>
          </a:xfrm>
          <a:prstGeom prst="rect">
            <a:avLst/>
          </a:prstGeom>
          <a:noFill/>
          <a:ln>
            <a:noFill/>
          </a:ln>
        </p:spPr>
        <p:txBody>
          <a:bodyPr lIns="91425" tIns="91425" rIns="91425" bIns="91425" anchor="b" anchorCtr="0"/>
          <a:lstStyle>
            <a:lvl1pPr marL="0" marR="0" lvl="0" indent="0" algn="l" rtl="0">
              <a:lnSpc>
                <a:spcPct val="100000"/>
              </a:lnSpc>
              <a:spcBef>
                <a:spcPts val="0"/>
              </a:spcBef>
              <a:buClr>
                <a:srgbClr val="007FA3"/>
              </a:buClr>
              <a:buFont typeface="Times New Roman"/>
              <a:buNone/>
              <a:defRPr sz="3600" b="1" i="0" u="none" strike="noStrike" cap="none">
                <a:solidFill>
                  <a:srgbClr val="007FA3"/>
                </a:solidFill>
                <a:latin typeface="+mj-lt"/>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r>
              <a:rPr lang="en-US" sz="3600" dirty="0">
                <a:latin typeface="+mj-lt"/>
              </a:rPr>
              <a:t>Click to add title	</a:t>
            </a:r>
            <a:endParaRPr dirty="0"/>
          </a:p>
        </p:txBody>
      </p:sp>
      <p:sp>
        <p:nvSpPr>
          <p:cNvPr id="70" name="Content Placeholder"/>
          <p:cNvSpPr txBox="1">
            <a:spLocks noGrp="1"/>
          </p:cNvSpPr>
          <p:nvPr>
            <p:ph type="body" idx="1"/>
          </p:nvPr>
        </p:nvSpPr>
        <p:spPr>
          <a:xfrm>
            <a:off x="674687" y="3962400"/>
            <a:ext cx="7794626" cy="1752600"/>
          </a:xfrm>
          <a:prstGeom prst="rect">
            <a:avLst/>
          </a:prstGeom>
          <a:noFill/>
          <a:ln>
            <a:noFill/>
          </a:ln>
        </p:spPr>
        <p:txBody>
          <a:bodyPr lIns="91425" tIns="91425" rIns="91425" bIns="91425" anchor="t" anchorCtr="0"/>
          <a:lstStyle>
            <a:lvl1pPr marL="0" marR="0" lvl="0" indent="0" algn="l" rtl="0">
              <a:spcBef>
                <a:spcPts val="0"/>
              </a:spcBef>
              <a:buClr>
                <a:srgbClr val="007FA3"/>
              </a:buClr>
              <a:buFont typeface="Arial"/>
              <a:buNone/>
              <a:defRPr sz="1600" b="0" i="0" u="none" strike="noStrike" cap="none">
                <a:solidFill>
                  <a:srgbClr val="007FA3"/>
                </a:solidFill>
                <a:latin typeface="Arial"/>
                <a:ea typeface="Arial"/>
                <a:cs typeface="Arial"/>
                <a:sym typeface="Arial"/>
              </a:defRPr>
            </a:lvl1pPr>
            <a:lvl2pPr marL="457200" marR="0" lvl="1" indent="0" algn="l" rtl="0">
              <a:spcBef>
                <a:spcPts val="600"/>
              </a:spcBef>
              <a:buClr>
                <a:srgbClr val="007FA3"/>
              </a:buClr>
              <a:buFont typeface="Arial"/>
              <a:buNone/>
              <a:defRPr sz="1800" b="0" i="0" u="none" strike="noStrike" cap="none">
                <a:solidFill>
                  <a:srgbClr val="888888"/>
                </a:solidFill>
                <a:latin typeface="Arial"/>
                <a:ea typeface="Arial"/>
                <a:cs typeface="Arial"/>
                <a:sym typeface="Arial"/>
              </a:defRPr>
            </a:lvl2pPr>
            <a:lvl3pPr marL="914400" marR="0" lvl="2" indent="0" algn="l" rtl="0">
              <a:spcBef>
                <a:spcPts val="600"/>
              </a:spcBef>
              <a:buClr>
                <a:srgbClr val="007FA3"/>
              </a:buClr>
              <a:buFont typeface="Noto Sans Symbols"/>
              <a:buNone/>
              <a:defRPr sz="1600" b="0" i="0" u="none" strike="noStrike" cap="none">
                <a:solidFill>
                  <a:srgbClr val="888888"/>
                </a:solidFill>
                <a:latin typeface="Arial"/>
                <a:ea typeface="Arial"/>
                <a:cs typeface="Arial"/>
                <a:sym typeface="Arial"/>
              </a:defRPr>
            </a:lvl3pPr>
            <a:lvl4pPr marL="1371600" marR="0" lvl="3" indent="0" algn="l" rtl="0">
              <a:spcBef>
                <a:spcPts val="600"/>
              </a:spcBef>
              <a:buClr>
                <a:srgbClr val="007FA3"/>
              </a:buClr>
              <a:buFont typeface="Arial"/>
              <a:buNone/>
              <a:defRPr sz="1400" b="0" i="0" u="none" strike="noStrike" cap="none">
                <a:solidFill>
                  <a:srgbClr val="888888"/>
                </a:solidFill>
                <a:latin typeface="Arial"/>
                <a:ea typeface="Arial"/>
                <a:cs typeface="Arial"/>
                <a:sym typeface="Arial"/>
              </a:defRPr>
            </a:lvl4pPr>
            <a:lvl5pPr marL="1828800" marR="0" lvl="4" indent="0" algn="l" rtl="0">
              <a:spcBef>
                <a:spcPts val="600"/>
              </a:spcBef>
              <a:buClr>
                <a:srgbClr val="007FA3"/>
              </a:buClr>
              <a:buFont typeface="Arial"/>
              <a:buNone/>
              <a:defRPr sz="1400" b="0" i="0" u="none" strike="noStrike" cap="none">
                <a:solidFill>
                  <a:srgbClr val="888888"/>
                </a:solidFill>
                <a:latin typeface="Arial"/>
                <a:ea typeface="Arial"/>
                <a:cs typeface="Arial"/>
                <a:sym typeface="Arial"/>
              </a:defRPr>
            </a:lvl5pPr>
            <a:lvl6pPr marL="2286000" marR="0" lvl="5" indent="0" algn="l" rtl="0">
              <a:spcBef>
                <a:spcPts val="300"/>
              </a:spcBef>
              <a:buClr>
                <a:srgbClr val="007FA3"/>
              </a:buClr>
              <a:buFont typeface="Arial"/>
              <a:buNone/>
              <a:defRPr sz="1400" b="0" i="0" u="none" strike="noStrike" cap="none">
                <a:solidFill>
                  <a:srgbClr val="888888"/>
                </a:solidFill>
                <a:latin typeface="Arial"/>
                <a:ea typeface="Arial"/>
                <a:cs typeface="Arial"/>
                <a:sym typeface="Arial"/>
              </a:defRPr>
            </a:lvl6pPr>
            <a:lvl7pPr marL="2743200" marR="0" lvl="6" indent="0" algn="l" rtl="0">
              <a:spcBef>
                <a:spcPts val="300"/>
              </a:spcBef>
              <a:buClr>
                <a:srgbClr val="007FA3"/>
              </a:buClr>
              <a:buFont typeface="Arial"/>
              <a:buNone/>
              <a:defRPr sz="1400" b="0" i="0" u="none" strike="noStrike" cap="none">
                <a:solidFill>
                  <a:srgbClr val="888888"/>
                </a:solidFill>
                <a:latin typeface="Arial"/>
                <a:ea typeface="Arial"/>
                <a:cs typeface="Arial"/>
                <a:sym typeface="Arial"/>
              </a:defRPr>
            </a:lvl7pPr>
            <a:lvl8pPr marL="3200400" marR="0" lvl="7" indent="0" algn="l" rtl="0">
              <a:spcBef>
                <a:spcPts val="300"/>
              </a:spcBef>
              <a:buClr>
                <a:srgbClr val="007FA3"/>
              </a:buClr>
              <a:buFont typeface="Arial"/>
              <a:buNone/>
              <a:defRPr sz="1400" b="0" i="0" u="none" strike="noStrike" cap="none">
                <a:solidFill>
                  <a:srgbClr val="888888"/>
                </a:solidFill>
                <a:latin typeface="Arial"/>
                <a:ea typeface="Arial"/>
                <a:cs typeface="Arial"/>
                <a:sym typeface="Arial"/>
              </a:defRPr>
            </a:lvl8pPr>
            <a:lvl9pPr marL="3657600" marR="0" lvl="8" indent="0" algn="l" rtl="0">
              <a:spcBef>
                <a:spcPts val="300"/>
              </a:spcBef>
              <a:buClr>
                <a:srgbClr val="007FA3"/>
              </a:buClr>
              <a:buFont typeface="Arial"/>
              <a:buNone/>
              <a:defRPr sz="1400" b="0" i="0" u="none" strike="noStrike" cap="none">
                <a:solidFill>
                  <a:srgbClr val="888888"/>
                </a:solidFill>
                <a:latin typeface="Arial"/>
                <a:ea typeface="Arial"/>
                <a:cs typeface="Arial"/>
                <a:sym typeface="Arial"/>
              </a:defRPr>
            </a:lvl9pPr>
          </a:lstStyle>
          <a:p>
            <a:endParaRPr dirty="0"/>
          </a:p>
        </p:txBody>
      </p:sp>
      <p:sp>
        <p:nvSpPr>
          <p:cNvPr id="72" name="Shape 72"/>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dirty="0"/>
          </a:p>
        </p:txBody>
      </p:sp>
      <p:sp>
        <p:nvSpPr>
          <p:cNvPr id="73" name="Shape 73"/>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dirty="0">
              <a:solidFill>
                <a:schemeClr val="lt1"/>
              </a:solidFill>
              <a:latin typeface="Arial"/>
              <a:ea typeface="Arial"/>
              <a:cs typeface="Arial"/>
              <a:sym typeface="Aria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add copyright">
    <p:spTree>
      <p:nvGrpSpPr>
        <p:cNvPr id="1" name="Shape 17"/>
        <p:cNvGrpSpPr/>
        <p:nvPr/>
      </p:nvGrpSpPr>
      <p:grpSpPr>
        <a:xfrm>
          <a:off x="0" y="0"/>
          <a:ext cx="0" cy="0"/>
          <a:chOff x="0" y="0"/>
          <a:chExt cx="0" cy="0"/>
        </a:xfrm>
      </p:grpSpPr>
      <p:sp>
        <p:nvSpPr>
          <p:cNvPr id="18" name="Shape 18"/>
          <p:cNvSpPr/>
          <p:nvPr/>
        </p:nvSpPr>
        <p:spPr>
          <a:xfrm>
            <a:off x="0" y="0"/>
            <a:ext cx="9144000" cy="3886200"/>
          </a:xfrm>
          <a:prstGeom prst="rect">
            <a:avLst/>
          </a:prstGeom>
          <a:solidFill>
            <a:srgbClr val="007FA3"/>
          </a:solidFill>
          <a:ln w="25400" cap="flat" cmpd="sng">
            <a:solidFill>
              <a:srgbClr val="007FA3"/>
            </a:solidFill>
            <a:prstDash val="solid"/>
            <a:round/>
            <a:headEnd type="none" w="med" len="med"/>
            <a:tailEnd type="none" w="med" len="med"/>
          </a:ln>
        </p:spPr>
        <p:txBody>
          <a:bodyPr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srgbClr val="FFFFFF"/>
              </a:solidFill>
              <a:effectLst/>
              <a:uLnTx/>
              <a:uFillTx/>
              <a:latin typeface="Arial"/>
              <a:ea typeface="Arial"/>
              <a:cs typeface="Arial"/>
              <a:sym typeface="Arial"/>
            </a:endParaRPr>
          </a:p>
        </p:txBody>
      </p:sp>
      <p:sp>
        <p:nvSpPr>
          <p:cNvPr id="19" name="Title Placeholder"/>
          <p:cNvSpPr txBox="1">
            <a:spLocks noGrp="1"/>
          </p:cNvSpPr>
          <p:nvPr>
            <p:ph type="ctrTitle"/>
          </p:nvPr>
        </p:nvSpPr>
        <p:spPr>
          <a:xfrm>
            <a:off x="685800" y="762000"/>
            <a:ext cx="7772400" cy="2838451"/>
          </a:xfrm>
          <a:prstGeom prst="rect">
            <a:avLst/>
          </a:prstGeom>
          <a:noFill/>
          <a:ln>
            <a:noFill/>
          </a:ln>
        </p:spPr>
        <p:txBody>
          <a:bodyPr lIns="91425" tIns="91425" rIns="91425" bIns="91425" anchor="b" anchorCtr="0"/>
          <a:lstStyle>
            <a:lvl1pPr marL="0" marR="0" lvl="0" indent="0" algn="l" rtl="0">
              <a:lnSpc>
                <a:spcPct val="100000"/>
              </a:lnSpc>
              <a:spcBef>
                <a:spcPts val="0"/>
              </a:spcBef>
              <a:buClr>
                <a:schemeClr val="lt1"/>
              </a:buClr>
              <a:buFont typeface="Times New Roman"/>
              <a:buNone/>
              <a:defRPr sz="3600" b="1" i="0" u="none" strike="noStrike" cap="none">
                <a:solidFill>
                  <a:schemeClr val="lt1"/>
                </a:solidFill>
                <a:latin typeface="+mj-lt"/>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dirty="0"/>
          </a:p>
        </p:txBody>
      </p:sp>
      <p:sp>
        <p:nvSpPr>
          <p:cNvPr id="20" name="Content Placeholder"/>
          <p:cNvSpPr txBox="1">
            <a:spLocks noGrp="1"/>
          </p:cNvSpPr>
          <p:nvPr>
            <p:ph type="subTitle" idx="1"/>
          </p:nvPr>
        </p:nvSpPr>
        <p:spPr>
          <a:xfrm>
            <a:off x="674687" y="3962400"/>
            <a:ext cx="7794625" cy="1752600"/>
          </a:xfrm>
          <a:prstGeom prst="rect">
            <a:avLst/>
          </a:prstGeom>
          <a:noFill/>
          <a:ln>
            <a:noFill/>
          </a:ln>
        </p:spPr>
        <p:txBody>
          <a:bodyPr lIns="91425" tIns="91425" rIns="91425" bIns="91425" anchor="t" anchorCtr="0"/>
          <a:lstStyle>
            <a:lvl1pPr marL="0" marR="0" lvl="0" indent="0" algn="l" rtl="0">
              <a:spcBef>
                <a:spcPts val="0"/>
              </a:spcBef>
              <a:buClr>
                <a:srgbClr val="007FA3"/>
              </a:buClr>
              <a:buFont typeface="Arial"/>
              <a:buNone/>
              <a:defRPr sz="2400" b="0" i="0" u="none" strike="noStrike" cap="none">
                <a:solidFill>
                  <a:schemeClr val="dk1"/>
                </a:solidFill>
                <a:latin typeface="+mn-lt"/>
                <a:ea typeface="Arial"/>
                <a:cs typeface="Arial"/>
                <a:sym typeface="Arial"/>
              </a:defRPr>
            </a:lvl1pPr>
            <a:lvl2pPr marL="457200" marR="0" lvl="1" indent="0" algn="ctr" rtl="0">
              <a:spcBef>
                <a:spcPts val="600"/>
              </a:spcBef>
              <a:buClr>
                <a:srgbClr val="007FA3"/>
              </a:buClr>
              <a:buFont typeface="Arial"/>
              <a:buNone/>
              <a:defRPr sz="1600" b="0" i="0" u="none" strike="noStrike" cap="none">
                <a:solidFill>
                  <a:srgbClr val="888888"/>
                </a:solidFill>
                <a:latin typeface="Arial"/>
                <a:ea typeface="Arial"/>
                <a:cs typeface="Arial"/>
                <a:sym typeface="Arial"/>
              </a:defRPr>
            </a:lvl2pPr>
            <a:lvl3pPr marL="914400" marR="0" lvl="2" indent="0" algn="ctr" rtl="0">
              <a:spcBef>
                <a:spcPts val="600"/>
              </a:spcBef>
              <a:buClr>
                <a:srgbClr val="007FA3"/>
              </a:buClr>
              <a:buFont typeface="Noto Sans Symbols"/>
              <a:buNone/>
              <a:defRPr sz="1600" b="0" i="0" u="none" strike="noStrike" cap="none">
                <a:solidFill>
                  <a:srgbClr val="888888"/>
                </a:solidFill>
                <a:latin typeface="Arial"/>
                <a:ea typeface="Arial"/>
                <a:cs typeface="Arial"/>
                <a:sym typeface="Arial"/>
              </a:defRPr>
            </a:lvl3pPr>
            <a:lvl4pPr marL="1371600" marR="0" lvl="3" indent="0" algn="ctr" rtl="0">
              <a:spcBef>
                <a:spcPts val="600"/>
              </a:spcBef>
              <a:buClr>
                <a:srgbClr val="007FA3"/>
              </a:buClr>
              <a:buFont typeface="Arial"/>
              <a:buNone/>
              <a:defRPr sz="1600" b="0" i="0" u="none" strike="noStrike" cap="none">
                <a:solidFill>
                  <a:srgbClr val="888888"/>
                </a:solidFill>
                <a:latin typeface="Arial"/>
                <a:ea typeface="Arial"/>
                <a:cs typeface="Arial"/>
                <a:sym typeface="Arial"/>
              </a:defRPr>
            </a:lvl4pPr>
            <a:lvl5pPr marL="1828800" marR="0" lvl="4" indent="0" algn="ctr" rtl="0">
              <a:spcBef>
                <a:spcPts val="600"/>
              </a:spcBef>
              <a:buClr>
                <a:srgbClr val="007FA3"/>
              </a:buClr>
              <a:buFont typeface="Arial"/>
              <a:buNone/>
              <a:defRPr sz="1600" b="0" i="0" u="none" strike="noStrike" cap="none">
                <a:solidFill>
                  <a:srgbClr val="888888"/>
                </a:solidFill>
                <a:latin typeface="Arial"/>
                <a:ea typeface="Arial"/>
                <a:cs typeface="Arial"/>
                <a:sym typeface="Arial"/>
              </a:defRPr>
            </a:lvl5pPr>
            <a:lvl6pPr marL="2286000" marR="0" lvl="5" indent="0" algn="ctr" rtl="0">
              <a:spcBef>
                <a:spcPts val="300"/>
              </a:spcBef>
              <a:buClr>
                <a:srgbClr val="007FA3"/>
              </a:buClr>
              <a:buFont typeface="Arial"/>
              <a:buNone/>
              <a:defRPr sz="1600" b="0" i="0" u="none" strike="noStrike" cap="none">
                <a:solidFill>
                  <a:srgbClr val="888888"/>
                </a:solidFill>
                <a:latin typeface="Arial"/>
                <a:ea typeface="Arial"/>
                <a:cs typeface="Arial"/>
                <a:sym typeface="Arial"/>
              </a:defRPr>
            </a:lvl6pPr>
            <a:lvl7pPr marL="2743200" marR="0" lvl="6" indent="0" algn="ctr" rtl="0">
              <a:spcBef>
                <a:spcPts val="300"/>
              </a:spcBef>
              <a:buClr>
                <a:srgbClr val="007FA3"/>
              </a:buClr>
              <a:buFont typeface="Arial"/>
              <a:buNone/>
              <a:defRPr sz="1600" b="0" i="0" u="none" strike="noStrike" cap="none">
                <a:solidFill>
                  <a:srgbClr val="888888"/>
                </a:solidFill>
                <a:latin typeface="Arial"/>
                <a:ea typeface="Arial"/>
                <a:cs typeface="Arial"/>
                <a:sym typeface="Arial"/>
              </a:defRPr>
            </a:lvl7pPr>
            <a:lvl8pPr marL="3200400" marR="0" lvl="7" indent="0" algn="ctr" rtl="0">
              <a:spcBef>
                <a:spcPts val="300"/>
              </a:spcBef>
              <a:buClr>
                <a:srgbClr val="007FA3"/>
              </a:buClr>
              <a:buFont typeface="Arial"/>
              <a:buNone/>
              <a:defRPr sz="1600" b="0" i="0" u="none" strike="noStrike" cap="none">
                <a:solidFill>
                  <a:srgbClr val="888888"/>
                </a:solidFill>
                <a:latin typeface="Arial"/>
                <a:ea typeface="Arial"/>
                <a:cs typeface="Arial"/>
                <a:sym typeface="Arial"/>
              </a:defRPr>
            </a:lvl8pPr>
            <a:lvl9pPr marL="3657600" marR="0" lvl="8" indent="0" algn="ctr" rtl="0">
              <a:spcBef>
                <a:spcPts val="300"/>
              </a:spcBef>
              <a:buClr>
                <a:srgbClr val="007FA3"/>
              </a:buClr>
              <a:buFont typeface="Arial"/>
              <a:buNone/>
              <a:defRPr sz="1600" b="0" i="0" u="none" strike="noStrike" cap="none">
                <a:solidFill>
                  <a:srgbClr val="888888"/>
                </a:solidFill>
                <a:latin typeface="Arial"/>
                <a:ea typeface="Arial"/>
                <a:cs typeface="Arial"/>
                <a:sym typeface="Arial"/>
              </a:defRPr>
            </a:lvl9pPr>
          </a:lstStyle>
          <a:p>
            <a:endParaRPr dirty="0"/>
          </a:p>
        </p:txBody>
      </p:sp>
      <p:sp>
        <p:nvSpPr>
          <p:cNvPr id="22" name="Shape 22"/>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sz="900" b="0" i="0" u="none" strike="noStrike" kern="0" cap="none" spc="0" normalizeH="0" baseline="0" noProof="0" dirty="0">
              <a:ln>
                <a:noFill/>
              </a:ln>
              <a:solidFill>
                <a:srgbClr val="FFFFFF"/>
              </a:solidFill>
              <a:effectLst/>
              <a:uLnTx/>
              <a:uFillTx/>
              <a:latin typeface="Arial"/>
              <a:cs typeface="Arial"/>
              <a:sym typeface="Arial"/>
            </a:endParaRPr>
          </a:p>
        </p:txBody>
      </p:sp>
      <p:sp>
        <p:nvSpPr>
          <p:cNvPr id="23" name="Shape 23"/>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defTabSz="914400" rtl="0" eaLnBrk="1" fontAlgn="auto" latinLnBrk="0" hangingPunct="1">
              <a:lnSpc>
                <a:spcPct val="100000"/>
              </a:lnSpc>
              <a:spcBef>
                <a:spcPts val="0"/>
              </a:spcBef>
              <a:spcAft>
                <a:spcPts val="0"/>
              </a:spcAft>
              <a:buClrTx/>
              <a:buSzPct val="25000"/>
              <a:buFontTx/>
              <a:buNone/>
              <a:tabLst/>
              <a:defRPr/>
            </a:pPr>
            <a:fld id="{00000000-1234-1234-1234-123412341234}" type="slidenum">
              <a:rPr kumimoji="0" lang="en-US" sz="900" b="0" i="0" u="none" strike="noStrike" kern="0" cap="none" spc="0" normalizeH="0" baseline="0" noProof="0">
                <a:ln>
                  <a:noFill/>
                </a:ln>
                <a:solidFill>
                  <a:srgbClr val="FFFFFF"/>
                </a:solidFill>
                <a:effectLst/>
                <a:uLnTx/>
                <a:uFillTx/>
                <a:latin typeface="Arial"/>
                <a:ea typeface="Arial"/>
                <a:cs typeface="Arial"/>
                <a:sym typeface="Arial"/>
              </a:rPr>
              <a:pPr marL="0" marR="0" lvl="0" indent="0" algn="r" defTabSz="914400" rtl="0" eaLnBrk="1" fontAlgn="auto" latinLnBrk="0" hangingPunct="1">
                <a:lnSpc>
                  <a:spcPct val="100000"/>
                </a:lnSpc>
                <a:spcBef>
                  <a:spcPts val="0"/>
                </a:spcBef>
                <a:spcAft>
                  <a:spcPts val="0"/>
                </a:spcAft>
                <a:buClrTx/>
                <a:buSzPct val="25000"/>
                <a:buFontTx/>
                <a:buNone/>
                <a:tabLst/>
                <a:defRPr/>
              </a:pPr>
              <a:t>‹#›</a:t>
            </a:fld>
            <a:endParaRPr kumimoji="0" lang="en-US" sz="900" b="0" i="0" u="none" strike="noStrike" kern="0" cap="none" spc="0" normalizeH="0" baseline="0" noProof="0" dirty="0">
              <a:ln>
                <a:noFill/>
              </a:ln>
              <a:solidFill>
                <a:srgbClr val="FFFFFF"/>
              </a:solidFill>
              <a:effectLst/>
              <a:uLnTx/>
              <a:uFillTx/>
              <a:latin typeface="Arial"/>
              <a:ea typeface="Arial"/>
              <a:cs typeface="Arial"/>
              <a:sym typeface="Arial"/>
            </a:endParaRPr>
          </a:p>
        </p:txBody>
      </p:sp>
    </p:spTree>
    <p:extLst>
      <p:ext uri="{BB962C8B-B14F-4D97-AF65-F5344CB8AC3E}">
        <p14:creationId xmlns:p14="http://schemas.microsoft.com/office/powerpoint/2010/main" val="421594099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Shape 24"/>
        <p:cNvGrpSpPr/>
        <p:nvPr/>
      </p:nvGrpSpPr>
      <p:grpSpPr>
        <a:xfrm>
          <a:off x="0" y="0"/>
          <a:ext cx="0" cy="0"/>
          <a:chOff x="0" y="0"/>
          <a:chExt cx="0" cy="0"/>
        </a:xfrm>
      </p:grpSpPr>
      <p:sp>
        <p:nvSpPr>
          <p:cNvPr id="25" name="Title Placeholder"/>
          <p:cNvSpPr txBox="1">
            <a:spLocks noGrp="1"/>
          </p:cNvSpPr>
          <p:nvPr>
            <p:ph type="title"/>
          </p:nvPr>
        </p:nvSpPr>
        <p:spPr>
          <a:xfrm>
            <a:off x="457200" y="215371"/>
            <a:ext cx="8229600" cy="1097279"/>
          </a:xfrm>
          <a:prstGeom prst="rect">
            <a:avLst/>
          </a:prstGeom>
          <a:noFill/>
          <a:ln>
            <a:noFill/>
          </a:ln>
        </p:spPr>
        <p:txBody>
          <a:bodyPr lIns="91425" tIns="91425" rIns="91425" bIns="91425" anchor="b" anchorCtr="0"/>
          <a:lstStyle>
            <a:lvl1pPr marL="0" marR="0" lvl="0" indent="0" algn="l" rtl="0">
              <a:lnSpc>
                <a:spcPct val="100000"/>
              </a:lnSpc>
              <a:spcBef>
                <a:spcPts val="0"/>
              </a:spcBef>
              <a:buClr>
                <a:srgbClr val="007FA3"/>
              </a:buClr>
              <a:buFont typeface="Times New Roman"/>
              <a:buNone/>
              <a:defRPr sz="3600" b="1" i="0" u="none" strike="noStrike" cap="none">
                <a:solidFill>
                  <a:srgbClr val="007FA3"/>
                </a:solidFill>
                <a:latin typeface="+mj-lt"/>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dirty="0"/>
          </a:p>
        </p:txBody>
      </p:sp>
      <p:sp>
        <p:nvSpPr>
          <p:cNvPr id="4" name="Content Placeholder 3">
            <a:extLst>
              <a:ext uri="{FF2B5EF4-FFF2-40B4-BE49-F238E27FC236}">
                <a16:creationId xmlns:a16="http://schemas.microsoft.com/office/drawing/2014/main" id="{00F45AE3-EB76-41DE-97B2-CFE79B73D3C6}"/>
              </a:ext>
            </a:extLst>
          </p:cNvPr>
          <p:cNvSpPr>
            <a:spLocks noGrp="1"/>
          </p:cNvSpPr>
          <p:nvPr>
            <p:ph sz="quarter" idx="13"/>
          </p:nvPr>
        </p:nvSpPr>
        <p:spPr>
          <a:xfrm>
            <a:off x="457200" y="1554920"/>
            <a:ext cx="8232775" cy="4663335"/>
          </a:xfrm>
        </p:spPr>
        <p:txBody>
          <a:bodyPr/>
          <a:lstStyle>
            <a:lvl1pPr indent="-255600">
              <a:defRPr sz="2400">
                <a:latin typeface="+mn-lt"/>
              </a:defRPr>
            </a:lvl1pPr>
            <a:lvl2pPr indent="-284400">
              <a:defRPr sz="2400">
                <a:latin typeface="+mn-lt"/>
              </a:defRPr>
            </a:lvl2pPr>
            <a:lvl3pPr indent="-230400">
              <a:defRPr sz="2400">
                <a:latin typeface="+mn-lt"/>
              </a:defRPr>
            </a:lvl3pPr>
            <a:lvl4pPr indent="-230400">
              <a:defRPr sz="2400">
                <a:latin typeface="+mn-lt"/>
              </a:defRPr>
            </a:lvl4pPr>
            <a:lvl5pPr indent="-230400">
              <a:defRPr sz="2400">
                <a:latin typeface="+mn-lt"/>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8" name="Shape 28"/>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dirty="0"/>
          </a:p>
        </p:txBody>
      </p:sp>
      <p:sp>
        <p:nvSpPr>
          <p:cNvPr id="29" name="Shape 29"/>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dirty="0">
              <a:solidFill>
                <a:schemeClr val="lt1"/>
              </a:solidFill>
              <a:latin typeface="Arial"/>
              <a:ea typeface="Arial"/>
              <a:cs typeface="Arial"/>
              <a:sym typeface="Aria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Title and Two Content">
    <p:spTree>
      <p:nvGrpSpPr>
        <p:cNvPr id="1" name="Shape 30"/>
        <p:cNvGrpSpPr/>
        <p:nvPr/>
      </p:nvGrpSpPr>
      <p:grpSpPr>
        <a:xfrm>
          <a:off x="0" y="0"/>
          <a:ext cx="0" cy="0"/>
          <a:chOff x="0" y="0"/>
          <a:chExt cx="0" cy="0"/>
        </a:xfrm>
      </p:grpSpPr>
      <p:sp>
        <p:nvSpPr>
          <p:cNvPr id="31" name="Title Placeholder"/>
          <p:cNvSpPr txBox="1">
            <a:spLocks noGrp="1"/>
          </p:cNvSpPr>
          <p:nvPr>
            <p:ph type="title"/>
          </p:nvPr>
        </p:nvSpPr>
        <p:spPr>
          <a:xfrm>
            <a:off x="457200" y="215371"/>
            <a:ext cx="8229600" cy="1097279"/>
          </a:xfrm>
          <a:prstGeom prst="rect">
            <a:avLst/>
          </a:prstGeom>
          <a:noFill/>
          <a:ln>
            <a:noFill/>
          </a:ln>
        </p:spPr>
        <p:txBody>
          <a:bodyPr lIns="91425" tIns="91425" rIns="91425" bIns="91425" anchor="b" anchorCtr="0"/>
          <a:lstStyle>
            <a:lvl1pPr marL="0" marR="0" lvl="0" indent="0" algn="l" rtl="0">
              <a:lnSpc>
                <a:spcPct val="100000"/>
              </a:lnSpc>
              <a:spcBef>
                <a:spcPts val="0"/>
              </a:spcBef>
              <a:buClr>
                <a:srgbClr val="007FA3"/>
              </a:buClr>
              <a:buFont typeface="Times New Roman"/>
              <a:buNone/>
              <a:defRPr sz="3600" b="1" i="0" u="none" strike="noStrike" cap="none">
                <a:solidFill>
                  <a:srgbClr val="007FA3"/>
                </a:solidFill>
                <a:latin typeface="+mj-lt"/>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dirty="0"/>
          </a:p>
        </p:txBody>
      </p:sp>
      <p:sp>
        <p:nvSpPr>
          <p:cNvPr id="4" name="Content Placeholder 3">
            <a:extLst>
              <a:ext uri="{FF2B5EF4-FFF2-40B4-BE49-F238E27FC236}">
                <a16:creationId xmlns:a16="http://schemas.microsoft.com/office/drawing/2014/main" id="{211BB07C-705F-4113-A2C5-779D6EA64D97}"/>
              </a:ext>
            </a:extLst>
          </p:cNvPr>
          <p:cNvSpPr>
            <a:spLocks noGrp="1"/>
          </p:cNvSpPr>
          <p:nvPr>
            <p:ph sz="quarter" idx="13"/>
          </p:nvPr>
        </p:nvSpPr>
        <p:spPr>
          <a:xfrm>
            <a:off x="457200" y="1556327"/>
            <a:ext cx="8229600" cy="2267528"/>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Content Placeholder 6">
            <a:extLst>
              <a:ext uri="{FF2B5EF4-FFF2-40B4-BE49-F238E27FC236}">
                <a16:creationId xmlns:a16="http://schemas.microsoft.com/office/drawing/2014/main" id="{820D01C0-4FD2-4065-9EC3-96A308398288}"/>
              </a:ext>
            </a:extLst>
          </p:cNvPr>
          <p:cNvSpPr>
            <a:spLocks noGrp="1"/>
          </p:cNvSpPr>
          <p:nvPr>
            <p:ph sz="quarter" idx="14"/>
          </p:nvPr>
        </p:nvSpPr>
        <p:spPr>
          <a:xfrm>
            <a:off x="457200" y="3971925"/>
            <a:ext cx="8229600" cy="2105025"/>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5" name="Shape 35"/>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dirty="0"/>
          </a:p>
        </p:txBody>
      </p:sp>
      <p:sp>
        <p:nvSpPr>
          <p:cNvPr id="36" name="Shape 36"/>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dirty="0">
              <a:solidFill>
                <a:schemeClr val="lt1"/>
              </a:solidFill>
              <a:latin typeface="Arial"/>
              <a:ea typeface="Arial"/>
              <a:cs typeface="Arial"/>
              <a:sym typeface="Aria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and Three Content">
    <p:spTree>
      <p:nvGrpSpPr>
        <p:cNvPr id="1" name="Shape 30"/>
        <p:cNvGrpSpPr/>
        <p:nvPr/>
      </p:nvGrpSpPr>
      <p:grpSpPr>
        <a:xfrm>
          <a:off x="0" y="0"/>
          <a:ext cx="0" cy="0"/>
          <a:chOff x="0" y="0"/>
          <a:chExt cx="0" cy="0"/>
        </a:xfrm>
      </p:grpSpPr>
      <p:sp>
        <p:nvSpPr>
          <p:cNvPr id="31" name="Title Placeholder"/>
          <p:cNvSpPr txBox="1">
            <a:spLocks noGrp="1"/>
          </p:cNvSpPr>
          <p:nvPr>
            <p:ph type="title"/>
          </p:nvPr>
        </p:nvSpPr>
        <p:spPr>
          <a:xfrm>
            <a:off x="457200" y="215371"/>
            <a:ext cx="8229600" cy="1097279"/>
          </a:xfrm>
          <a:prstGeom prst="rect">
            <a:avLst/>
          </a:prstGeom>
          <a:noFill/>
          <a:ln>
            <a:noFill/>
          </a:ln>
        </p:spPr>
        <p:txBody>
          <a:bodyPr lIns="91425" tIns="91425" rIns="91425" bIns="91425" anchor="b" anchorCtr="0"/>
          <a:lstStyle>
            <a:lvl1pPr marL="0" marR="0" lvl="0" indent="0" algn="l" rtl="0">
              <a:lnSpc>
                <a:spcPct val="100000"/>
              </a:lnSpc>
              <a:spcBef>
                <a:spcPts val="0"/>
              </a:spcBef>
              <a:buClr>
                <a:srgbClr val="007FA3"/>
              </a:buClr>
              <a:buFont typeface="Times New Roman"/>
              <a:buNone/>
              <a:defRPr sz="3600" b="1" i="0" u="none" strike="noStrike" cap="none">
                <a:solidFill>
                  <a:srgbClr val="007FA3"/>
                </a:solidFill>
                <a:latin typeface="+mj-lt"/>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dirty="0"/>
          </a:p>
        </p:txBody>
      </p:sp>
      <p:sp>
        <p:nvSpPr>
          <p:cNvPr id="3" name="Content Placeholder 2">
            <a:extLst>
              <a:ext uri="{FF2B5EF4-FFF2-40B4-BE49-F238E27FC236}">
                <a16:creationId xmlns:a16="http://schemas.microsoft.com/office/drawing/2014/main" id="{6F503D41-401A-43DB-9BC0-38F51965B892}"/>
              </a:ext>
            </a:extLst>
          </p:cNvPr>
          <p:cNvSpPr>
            <a:spLocks noGrp="1"/>
          </p:cNvSpPr>
          <p:nvPr>
            <p:ph sz="quarter" idx="15"/>
          </p:nvPr>
        </p:nvSpPr>
        <p:spPr>
          <a:xfrm>
            <a:off x="457200" y="1556327"/>
            <a:ext cx="3635375" cy="4520623"/>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a:extLst>
              <a:ext uri="{FF2B5EF4-FFF2-40B4-BE49-F238E27FC236}">
                <a16:creationId xmlns:a16="http://schemas.microsoft.com/office/drawing/2014/main" id="{211BB07C-705F-4113-A2C5-779D6EA64D97}"/>
              </a:ext>
            </a:extLst>
          </p:cNvPr>
          <p:cNvSpPr>
            <a:spLocks noGrp="1"/>
          </p:cNvSpPr>
          <p:nvPr>
            <p:ph sz="quarter" idx="13"/>
          </p:nvPr>
        </p:nvSpPr>
        <p:spPr>
          <a:xfrm>
            <a:off x="4234542" y="1556327"/>
            <a:ext cx="4452257" cy="2267528"/>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Content Placeholder 6">
            <a:extLst>
              <a:ext uri="{FF2B5EF4-FFF2-40B4-BE49-F238E27FC236}">
                <a16:creationId xmlns:a16="http://schemas.microsoft.com/office/drawing/2014/main" id="{820D01C0-4FD2-4065-9EC3-96A308398288}"/>
              </a:ext>
            </a:extLst>
          </p:cNvPr>
          <p:cNvSpPr>
            <a:spLocks noGrp="1"/>
          </p:cNvSpPr>
          <p:nvPr>
            <p:ph sz="quarter" idx="14"/>
          </p:nvPr>
        </p:nvSpPr>
        <p:spPr>
          <a:xfrm>
            <a:off x="4234542" y="3971925"/>
            <a:ext cx="4452258" cy="2105025"/>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5" name="Shape 35"/>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dirty="0"/>
          </a:p>
        </p:txBody>
      </p:sp>
      <p:sp>
        <p:nvSpPr>
          <p:cNvPr id="36" name="Shape 36"/>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dirty="0">
              <a:solidFill>
                <a:schemeClr val="lt1"/>
              </a:solidFill>
              <a:latin typeface="Arial"/>
              <a:ea typeface="Arial"/>
              <a:cs typeface="Arial"/>
              <a:sym typeface="Arial"/>
            </a:endParaRPr>
          </a:p>
        </p:txBody>
      </p:sp>
    </p:spTree>
    <p:extLst>
      <p:ext uri="{BB962C8B-B14F-4D97-AF65-F5344CB8AC3E}">
        <p14:creationId xmlns:p14="http://schemas.microsoft.com/office/powerpoint/2010/main" val="276906253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Two Columns">
    <p:spTree>
      <p:nvGrpSpPr>
        <p:cNvPr id="1" name="Shape 30"/>
        <p:cNvGrpSpPr/>
        <p:nvPr/>
      </p:nvGrpSpPr>
      <p:grpSpPr>
        <a:xfrm>
          <a:off x="0" y="0"/>
          <a:ext cx="0" cy="0"/>
          <a:chOff x="0" y="0"/>
          <a:chExt cx="0" cy="0"/>
        </a:xfrm>
      </p:grpSpPr>
      <p:sp>
        <p:nvSpPr>
          <p:cNvPr id="31" name="Title Placeholder"/>
          <p:cNvSpPr txBox="1">
            <a:spLocks noGrp="1"/>
          </p:cNvSpPr>
          <p:nvPr>
            <p:ph type="title"/>
          </p:nvPr>
        </p:nvSpPr>
        <p:spPr>
          <a:xfrm>
            <a:off x="457200" y="215371"/>
            <a:ext cx="8229600" cy="1097279"/>
          </a:xfrm>
          <a:prstGeom prst="rect">
            <a:avLst/>
          </a:prstGeom>
          <a:noFill/>
          <a:ln>
            <a:noFill/>
          </a:ln>
        </p:spPr>
        <p:txBody>
          <a:bodyPr lIns="91425" tIns="91425" rIns="91425" bIns="91425" anchor="b" anchorCtr="0"/>
          <a:lstStyle>
            <a:lvl1pPr marL="0" marR="0" lvl="0" indent="0" algn="l" rtl="0">
              <a:lnSpc>
                <a:spcPct val="100000"/>
              </a:lnSpc>
              <a:spcBef>
                <a:spcPts val="0"/>
              </a:spcBef>
              <a:buClr>
                <a:srgbClr val="007FA3"/>
              </a:buClr>
              <a:buFont typeface="Times New Roman"/>
              <a:buNone/>
              <a:defRPr sz="3600" b="1" i="0" u="none" strike="noStrike" cap="none">
                <a:solidFill>
                  <a:srgbClr val="007FA3"/>
                </a:solidFill>
                <a:latin typeface="+mj-lt"/>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dirty="0"/>
          </a:p>
        </p:txBody>
      </p:sp>
      <p:sp>
        <p:nvSpPr>
          <p:cNvPr id="8" name="Content Placeholder 7">
            <a:extLst>
              <a:ext uri="{FF2B5EF4-FFF2-40B4-BE49-F238E27FC236}">
                <a16:creationId xmlns:a16="http://schemas.microsoft.com/office/drawing/2014/main" id="{82CB7AFE-9851-46A0-B2FB-0A5EE6AEFCA6}"/>
              </a:ext>
            </a:extLst>
          </p:cNvPr>
          <p:cNvSpPr>
            <a:spLocks noGrp="1"/>
          </p:cNvSpPr>
          <p:nvPr>
            <p:ph sz="quarter" idx="13"/>
          </p:nvPr>
        </p:nvSpPr>
        <p:spPr>
          <a:xfrm>
            <a:off x="457200" y="1552575"/>
            <a:ext cx="3991970" cy="4438650"/>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6" name="Content Placeholder 7">
            <a:extLst>
              <a:ext uri="{FF2B5EF4-FFF2-40B4-BE49-F238E27FC236}">
                <a16:creationId xmlns:a16="http://schemas.microsoft.com/office/drawing/2014/main" id="{75D3A394-A5AF-478E-AC3D-2714CFF806D2}"/>
              </a:ext>
            </a:extLst>
          </p:cNvPr>
          <p:cNvSpPr>
            <a:spLocks noGrp="1"/>
          </p:cNvSpPr>
          <p:nvPr>
            <p:ph sz="quarter" idx="14"/>
          </p:nvPr>
        </p:nvSpPr>
        <p:spPr>
          <a:xfrm>
            <a:off x="4694830" y="1552575"/>
            <a:ext cx="3991970" cy="4438650"/>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5" name="Shape 35"/>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dirty="0"/>
          </a:p>
        </p:txBody>
      </p:sp>
      <p:sp>
        <p:nvSpPr>
          <p:cNvPr id="36" name="Shape 36"/>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dirty="0">
              <a:solidFill>
                <a:schemeClr val="lt1"/>
              </a:solidFill>
              <a:latin typeface="Arial"/>
              <a:ea typeface="Arial"/>
              <a:cs typeface="Arial"/>
              <a:sym typeface="Arial"/>
            </a:endParaRPr>
          </a:p>
        </p:txBody>
      </p:sp>
    </p:spTree>
    <p:extLst>
      <p:ext uri="{BB962C8B-B14F-4D97-AF65-F5344CB8AC3E}">
        <p14:creationId xmlns:p14="http://schemas.microsoft.com/office/powerpoint/2010/main" val="412611016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and Three Columns">
    <p:spTree>
      <p:nvGrpSpPr>
        <p:cNvPr id="1" name="Shape 30"/>
        <p:cNvGrpSpPr/>
        <p:nvPr/>
      </p:nvGrpSpPr>
      <p:grpSpPr>
        <a:xfrm>
          <a:off x="0" y="0"/>
          <a:ext cx="0" cy="0"/>
          <a:chOff x="0" y="0"/>
          <a:chExt cx="0" cy="0"/>
        </a:xfrm>
      </p:grpSpPr>
      <p:sp>
        <p:nvSpPr>
          <p:cNvPr id="31" name="Title Placeholder"/>
          <p:cNvSpPr txBox="1">
            <a:spLocks noGrp="1"/>
          </p:cNvSpPr>
          <p:nvPr>
            <p:ph type="title"/>
          </p:nvPr>
        </p:nvSpPr>
        <p:spPr>
          <a:xfrm>
            <a:off x="457200" y="215371"/>
            <a:ext cx="8229600" cy="1097279"/>
          </a:xfrm>
          <a:prstGeom prst="rect">
            <a:avLst/>
          </a:prstGeom>
          <a:noFill/>
          <a:ln>
            <a:noFill/>
          </a:ln>
        </p:spPr>
        <p:txBody>
          <a:bodyPr lIns="91425" tIns="91425" rIns="91425" bIns="91425" anchor="b" anchorCtr="0"/>
          <a:lstStyle>
            <a:lvl1pPr marL="0" marR="0" lvl="0" indent="0" algn="l" rtl="0">
              <a:lnSpc>
                <a:spcPct val="100000"/>
              </a:lnSpc>
              <a:spcBef>
                <a:spcPts val="0"/>
              </a:spcBef>
              <a:buClr>
                <a:srgbClr val="007FA3"/>
              </a:buClr>
              <a:buFont typeface="Times New Roman"/>
              <a:buNone/>
              <a:defRPr sz="3600" b="1" i="0" u="none" strike="noStrike" cap="none">
                <a:solidFill>
                  <a:srgbClr val="007FA3"/>
                </a:solidFill>
                <a:latin typeface="+mj-lt"/>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dirty="0"/>
          </a:p>
        </p:txBody>
      </p:sp>
      <p:sp>
        <p:nvSpPr>
          <p:cNvPr id="16" name="Content Placeholder 7">
            <a:extLst>
              <a:ext uri="{FF2B5EF4-FFF2-40B4-BE49-F238E27FC236}">
                <a16:creationId xmlns:a16="http://schemas.microsoft.com/office/drawing/2014/main" id="{75D3A394-A5AF-478E-AC3D-2714CFF806D2}"/>
              </a:ext>
            </a:extLst>
          </p:cNvPr>
          <p:cNvSpPr>
            <a:spLocks noGrp="1"/>
          </p:cNvSpPr>
          <p:nvPr>
            <p:ph sz="quarter" idx="14"/>
          </p:nvPr>
        </p:nvSpPr>
        <p:spPr>
          <a:xfrm>
            <a:off x="457201" y="1552575"/>
            <a:ext cx="2595603" cy="4438650"/>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Content Placeholder 7">
            <a:extLst>
              <a:ext uri="{FF2B5EF4-FFF2-40B4-BE49-F238E27FC236}">
                <a16:creationId xmlns:a16="http://schemas.microsoft.com/office/drawing/2014/main" id="{82CB7AFE-9851-46A0-B2FB-0A5EE6AEFCA6}"/>
              </a:ext>
            </a:extLst>
          </p:cNvPr>
          <p:cNvSpPr>
            <a:spLocks noGrp="1"/>
          </p:cNvSpPr>
          <p:nvPr>
            <p:ph sz="quarter" idx="13"/>
          </p:nvPr>
        </p:nvSpPr>
        <p:spPr>
          <a:xfrm>
            <a:off x="3274199" y="1552575"/>
            <a:ext cx="2595602" cy="4438650"/>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Content Placeholder 7">
            <a:extLst>
              <a:ext uri="{FF2B5EF4-FFF2-40B4-BE49-F238E27FC236}">
                <a16:creationId xmlns:a16="http://schemas.microsoft.com/office/drawing/2014/main" id="{5D721EFE-2C28-4C54-8BB9-3FCF3DECD16D}"/>
              </a:ext>
            </a:extLst>
          </p:cNvPr>
          <p:cNvSpPr>
            <a:spLocks noGrp="1"/>
          </p:cNvSpPr>
          <p:nvPr>
            <p:ph sz="quarter" idx="15"/>
          </p:nvPr>
        </p:nvSpPr>
        <p:spPr>
          <a:xfrm>
            <a:off x="6091197" y="1552575"/>
            <a:ext cx="2595603" cy="4438650"/>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5" name="Shape 35"/>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dirty="0"/>
          </a:p>
        </p:txBody>
      </p:sp>
      <p:sp>
        <p:nvSpPr>
          <p:cNvPr id="36" name="Shape 36"/>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dirty="0">
              <a:solidFill>
                <a:schemeClr val="lt1"/>
              </a:solidFill>
              <a:latin typeface="Arial"/>
              <a:ea typeface="Arial"/>
              <a:cs typeface="Arial"/>
              <a:sym typeface="Arial"/>
            </a:endParaRPr>
          </a:p>
        </p:txBody>
      </p:sp>
    </p:spTree>
    <p:extLst>
      <p:ext uri="{BB962C8B-B14F-4D97-AF65-F5344CB8AC3E}">
        <p14:creationId xmlns:p14="http://schemas.microsoft.com/office/powerpoint/2010/main" val="416443381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nd Four Content">
    <p:spTree>
      <p:nvGrpSpPr>
        <p:cNvPr id="1" name="Shape 30"/>
        <p:cNvGrpSpPr/>
        <p:nvPr/>
      </p:nvGrpSpPr>
      <p:grpSpPr>
        <a:xfrm>
          <a:off x="0" y="0"/>
          <a:ext cx="0" cy="0"/>
          <a:chOff x="0" y="0"/>
          <a:chExt cx="0" cy="0"/>
        </a:xfrm>
      </p:grpSpPr>
      <p:sp>
        <p:nvSpPr>
          <p:cNvPr id="31" name="Title Placeholder"/>
          <p:cNvSpPr txBox="1">
            <a:spLocks noGrp="1"/>
          </p:cNvSpPr>
          <p:nvPr>
            <p:ph type="title"/>
          </p:nvPr>
        </p:nvSpPr>
        <p:spPr>
          <a:xfrm>
            <a:off x="457200" y="215371"/>
            <a:ext cx="8229600" cy="1097279"/>
          </a:xfrm>
          <a:prstGeom prst="rect">
            <a:avLst/>
          </a:prstGeom>
          <a:noFill/>
          <a:ln>
            <a:noFill/>
          </a:ln>
        </p:spPr>
        <p:txBody>
          <a:bodyPr lIns="91425" tIns="91425" rIns="91425" bIns="91425" anchor="b" anchorCtr="0"/>
          <a:lstStyle>
            <a:lvl1pPr marL="0" marR="0" lvl="0" indent="0" algn="l" rtl="0">
              <a:lnSpc>
                <a:spcPct val="100000"/>
              </a:lnSpc>
              <a:spcBef>
                <a:spcPts val="0"/>
              </a:spcBef>
              <a:buClr>
                <a:srgbClr val="007FA3"/>
              </a:buClr>
              <a:buFont typeface="Times New Roman"/>
              <a:buNone/>
              <a:defRPr sz="3600" b="1" i="0" u="none" strike="noStrike" cap="none">
                <a:solidFill>
                  <a:srgbClr val="007FA3"/>
                </a:solidFill>
                <a:latin typeface="+mj-lt"/>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dirty="0"/>
          </a:p>
        </p:txBody>
      </p:sp>
      <p:sp>
        <p:nvSpPr>
          <p:cNvPr id="8" name="Content Placeholder 7">
            <a:extLst>
              <a:ext uri="{FF2B5EF4-FFF2-40B4-BE49-F238E27FC236}">
                <a16:creationId xmlns:a16="http://schemas.microsoft.com/office/drawing/2014/main" id="{82CB7AFE-9851-46A0-B2FB-0A5EE6AEFCA6}"/>
              </a:ext>
            </a:extLst>
          </p:cNvPr>
          <p:cNvSpPr>
            <a:spLocks noGrp="1"/>
          </p:cNvSpPr>
          <p:nvPr>
            <p:ph sz="quarter" idx="13"/>
          </p:nvPr>
        </p:nvSpPr>
        <p:spPr>
          <a:xfrm>
            <a:off x="457200" y="1552575"/>
            <a:ext cx="1885950" cy="4438650"/>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6" name="Content Placeholder 7">
            <a:extLst>
              <a:ext uri="{FF2B5EF4-FFF2-40B4-BE49-F238E27FC236}">
                <a16:creationId xmlns:a16="http://schemas.microsoft.com/office/drawing/2014/main" id="{75D3A394-A5AF-478E-AC3D-2714CFF806D2}"/>
              </a:ext>
            </a:extLst>
          </p:cNvPr>
          <p:cNvSpPr>
            <a:spLocks noGrp="1"/>
          </p:cNvSpPr>
          <p:nvPr>
            <p:ph sz="quarter" idx="14"/>
          </p:nvPr>
        </p:nvSpPr>
        <p:spPr>
          <a:xfrm>
            <a:off x="2572593" y="1552575"/>
            <a:ext cx="1885950" cy="4438650"/>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Content Placeholder 7">
            <a:extLst>
              <a:ext uri="{FF2B5EF4-FFF2-40B4-BE49-F238E27FC236}">
                <a16:creationId xmlns:a16="http://schemas.microsoft.com/office/drawing/2014/main" id="{5D721EFE-2C28-4C54-8BB9-3FCF3DECD16D}"/>
              </a:ext>
            </a:extLst>
          </p:cNvPr>
          <p:cNvSpPr>
            <a:spLocks noGrp="1"/>
          </p:cNvSpPr>
          <p:nvPr>
            <p:ph sz="quarter" idx="15"/>
          </p:nvPr>
        </p:nvSpPr>
        <p:spPr>
          <a:xfrm>
            <a:off x="4687986" y="1552575"/>
            <a:ext cx="1885950" cy="4438650"/>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8" name="Content Placeholder 7">
            <a:extLst>
              <a:ext uri="{FF2B5EF4-FFF2-40B4-BE49-F238E27FC236}">
                <a16:creationId xmlns:a16="http://schemas.microsoft.com/office/drawing/2014/main" id="{99D20A0E-9225-48FB-91AF-C7D8DE4D66F4}"/>
              </a:ext>
            </a:extLst>
          </p:cNvPr>
          <p:cNvSpPr>
            <a:spLocks noGrp="1"/>
          </p:cNvSpPr>
          <p:nvPr>
            <p:ph sz="quarter" idx="16"/>
          </p:nvPr>
        </p:nvSpPr>
        <p:spPr>
          <a:xfrm>
            <a:off x="6803378" y="1552575"/>
            <a:ext cx="1885950" cy="4438650"/>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5" name="Shape 35"/>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dirty="0"/>
          </a:p>
        </p:txBody>
      </p:sp>
      <p:sp>
        <p:nvSpPr>
          <p:cNvPr id="36" name="Shape 36"/>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dirty="0">
              <a:solidFill>
                <a:schemeClr val="lt1"/>
              </a:solidFill>
              <a:latin typeface="Arial"/>
              <a:ea typeface="Arial"/>
              <a:cs typeface="Arial"/>
              <a:sym typeface="Arial"/>
            </a:endParaRPr>
          </a:p>
        </p:txBody>
      </p:sp>
    </p:spTree>
    <p:extLst>
      <p:ext uri="{BB962C8B-B14F-4D97-AF65-F5344CB8AC3E}">
        <p14:creationId xmlns:p14="http://schemas.microsoft.com/office/powerpoint/2010/main" val="301121478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Title and Ten Content">
    <p:spTree>
      <p:nvGrpSpPr>
        <p:cNvPr id="1" name="Shape 30"/>
        <p:cNvGrpSpPr/>
        <p:nvPr/>
      </p:nvGrpSpPr>
      <p:grpSpPr>
        <a:xfrm>
          <a:off x="0" y="0"/>
          <a:ext cx="0" cy="0"/>
          <a:chOff x="0" y="0"/>
          <a:chExt cx="0" cy="0"/>
        </a:xfrm>
      </p:grpSpPr>
      <p:sp>
        <p:nvSpPr>
          <p:cNvPr id="31" name="Title Placeholder"/>
          <p:cNvSpPr txBox="1">
            <a:spLocks noGrp="1"/>
          </p:cNvSpPr>
          <p:nvPr>
            <p:ph type="title"/>
          </p:nvPr>
        </p:nvSpPr>
        <p:spPr>
          <a:xfrm>
            <a:off x="457200" y="215371"/>
            <a:ext cx="8229600" cy="1097279"/>
          </a:xfrm>
          <a:prstGeom prst="rect">
            <a:avLst/>
          </a:prstGeom>
          <a:noFill/>
          <a:ln>
            <a:noFill/>
          </a:ln>
        </p:spPr>
        <p:txBody>
          <a:bodyPr lIns="91425" tIns="91425" rIns="91425" bIns="91425" anchor="b" anchorCtr="0"/>
          <a:lstStyle>
            <a:lvl1pPr marL="0" marR="0" lvl="0" indent="0" algn="l" rtl="0">
              <a:lnSpc>
                <a:spcPct val="100000"/>
              </a:lnSpc>
              <a:spcBef>
                <a:spcPts val="0"/>
              </a:spcBef>
              <a:buClr>
                <a:srgbClr val="007FA3"/>
              </a:buClr>
              <a:buFont typeface="Times New Roman"/>
              <a:buNone/>
              <a:defRPr sz="3600" b="1" i="0" u="none" strike="noStrike" cap="none">
                <a:solidFill>
                  <a:srgbClr val="007FA3"/>
                </a:solidFill>
                <a:latin typeface="+mj-lt"/>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dirty="0"/>
          </a:p>
        </p:txBody>
      </p:sp>
      <p:sp>
        <p:nvSpPr>
          <p:cNvPr id="8" name="Content Placeholder 7">
            <a:extLst>
              <a:ext uri="{FF2B5EF4-FFF2-40B4-BE49-F238E27FC236}">
                <a16:creationId xmlns:a16="http://schemas.microsoft.com/office/drawing/2014/main" id="{82CB7AFE-9851-46A0-B2FB-0A5EE6AEFCA6}"/>
              </a:ext>
            </a:extLst>
          </p:cNvPr>
          <p:cNvSpPr>
            <a:spLocks noGrp="1"/>
          </p:cNvSpPr>
          <p:nvPr>
            <p:ph sz="quarter" idx="13"/>
          </p:nvPr>
        </p:nvSpPr>
        <p:spPr>
          <a:xfrm>
            <a:off x="457200" y="1552575"/>
            <a:ext cx="4011769" cy="469408"/>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6" name="Content Placeholder 7">
            <a:extLst>
              <a:ext uri="{FF2B5EF4-FFF2-40B4-BE49-F238E27FC236}">
                <a16:creationId xmlns:a16="http://schemas.microsoft.com/office/drawing/2014/main" id="{75D3A394-A5AF-478E-AC3D-2714CFF806D2}"/>
              </a:ext>
            </a:extLst>
          </p:cNvPr>
          <p:cNvSpPr>
            <a:spLocks noGrp="1"/>
          </p:cNvSpPr>
          <p:nvPr>
            <p:ph sz="quarter" idx="14"/>
          </p:nvPr>
        </p:nvSpPr>
        <p:spPr>
          <a:xfrm>
            <a:off x="457200" y="2216772"/>
            <a:ext cx="4011769" cy="552186"/>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Content Placeholder 7">
            <a:extLst>
              <a:ext uri="{FF2B5EF4-FFF2-40B4-BE49-F238E27FC236}">
                <a16:creationId xmlns:a16="http://schemas.microsoft.com/office/drawing/2014/main" id="{5D721EFE-2C28-4C54-8BB9-3FCF3DECD16D}"/>
              </a:ext>
            </a:extLst>
          </p:cNvPr>
          <p:cNvSpPr>
            <a:spLocks noGrp="1"/>
          </p:cNvSpPr>
          <p:nvPr>
            <p:ph sz="quarter" idx="15"/>
          </p:nvPr>
        </p:nvSpPr>
        <p:spPr>
          <a:xfrm>
            <a:off x="457200" y="2953477"/>
            <a:ext cx="4011769" cy="525368"/>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8" name="Content Placeholder 7">
            <a:extLst>
              <a:ext uri="{FF2B5EF4-FFF2-40B4-BE49-F238E27FC236}">
                <a16:creationId xmlns:a16="http://schemas.microsoft.com/office/drawing/2014/main" id="{99D20A0E-9225-48FB-91AF-C7D8DE4D66F4}"/>
              </a:ext>
            </a:extLst>
          </p:cNvPr>
          <p:cNvSpPr>
            <a:spLocks noGrp="1"/>
          </p:cNvSpPr>
          <p:nvPr>
            <p:ph sz="quarter" idx="16"/>
          </p:nvPr>
        </p:nvSpPr>
        <p:spPr>
          <a:xfrm>
            <a:off x="457200" y="3640944"/>
            <a:ext cx="4011769" cy="525368"/>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5" name="Shape 35"/>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dirty="0"/>
          </a:p>
        </p:txBody>
      </p:sp>
      <p:sp>
        <p:nvSpPr>
          <p:cNvPr id="36" name="Shape 36"/>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dirty="0">
              <a:solidFill>
                <a:schemeClr val="lt1"/>
              </a:solidFill>
              <a:latin typeface="Arial"/>
              <a:ea typeface="Arial"/>
              <a:cs typeface="Arial"/>
              <a:sym typeface="Arial"/>
            </a:endParaRPr>
          </a:p>
        </p:txBody>
      </p:sp>
      <p:sp>
        <p:nvSpPr>
          <p:cNvPr id="3" name="Content Placeholder 2"/>
          <p:cNvSpPr>
            <a:spLocks noGrp="1"/>
          </p:cNvSpPr>
          <p:nvPr>
            <p:ph sz="quarter" idx="17"/>
          </p:nvPr>
        </p:nvSpPr>
        <p:spPr>
          <a:xfrm>
            <a:off x="457200" y="4352925"/>
            <a:ext cx="4011769" cy="476250"/>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Content Placeholder 4"/>
          <p:cNvSpPr>
            <a:spLocks noGrp="1"/>
          </p:cNvSpPr>
          <p:nvPr>
            <p:ph sz="quarter" idx="18"/>
          </p:nvPr>
        </p:nvSpPr>
        <p:spPr>
          <a:xfrm>
            <a:off x="457200" y="5010150"/>
            <a:ext cx="4011769" cy="514350"/>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IN" sz="2400" b="0" i="0" u="none" strike="noStrike" cap="none" dirty="0" smtClean="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7" name="Content Placeholder 6"/>
          <p:cNvSpPr>
            <a:spLocks noGrp="1"/>
          </p:cNvSpPr>
          <p:nvPr>
            <p:ph sz="quarter" idx="19"/>
          </p:nvPr>
        </p:nvSpPr>
        <p:spPr>
          <a:xfrm>
            <a:off x="457200" y="5692775"/>
            <a:ext cx="4011769" cy="566738"/>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IN" sz="2400" b="0" i="0" u="none" strike="noStrike" cap="none" dirty="0" smtClean="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10" name="Content Placeholder 9"/>
          <p:cNvSpPr>
            <a:spLocks noGrp="1"/>
          </p:cNvSpPr>
          <p:nvPr>
            <p:ph sz="quarter" idx="20"/>
          </p:nvPr>
        </p:nvSpPr>
        <p:spPr>
          <a:xfrm>
            <a:off x="4622801" y="1557338"/>
            <a:ext cx="4064000" cy="465137"/>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IN" sz="2400" b="0" i="0" u="none" strike="noStrike" cap="none" dirty="0" smtClean="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12" name="Content Placeholder 11"/>
          <p:cNvSpPr>
            <a:spLocks noGrp="1"/>
          </p:cNvSpPr>
          <p:nvPr>
            <p:ph sz="quarter" idx="21"/>
          </p:nvPr>
        </p:nvSpPr>
        <p:spPr>
          <a:xfrm>
            <a:off x="4622800" y="2216150"/>
            <a:ext cx="4064000" cy="552450"/>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IN" sz="2400" b="0" i="0" u="none" strike="noStrike" cap="none" dirty="0" smtClean="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14" name="Content Placeholder 13"/>
          <p:cNvSpPr>
            <a:spLocks noGrp="1"/>
          </p:cNvSpPr>
          <p:nvPr>
            <p:ph sz="quarter" idx="22"/>
          </p:nvPr>
        </p:nvSpPr>
        <p:spPr>
          <a:xfrm>
            <a:off x="4622800" y="2952750"/>
            <a:ext cx="4064000" cy="525463"/>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IN" sz="2400" b="0" i="0" u="none" strike="noStrike" cap="none" dirty="0" smtClean="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19" name="Content Placeholder 18"/>
          <p:cNvSpPr>
            <a:spLocks noGrp="1"/>
          </p:cNvSpPr>
          <p:nvPr>
            <p:ph sz="quarter" idx="23"/>
          </p:nvPr>
        </p:nvSpPr>
        <p:spPr>
          <a:xfrm>
            <a:off x="4622800" y="3641725"/>
            <a:ext cx="4064000" cy="523875"/>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IN" sz="2400" b="0" i="0" u="none" strike="noStrike" cap="none" dirty="0" smtClean="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21" name="Content Placeholder 20"/>
          <p:cNvSpPr>
            <a:spLocks noGrp="1"/>
          </p:cNvSpPr>
          <p:nvPr>
            <p:ph sz="quarter" idx="24"/>
          </p:nvPr>
        </p:nvSpPr>
        <p:spPr>
          <a:xfrm>
            <a:off x="4622800" y="4352925"/>
            <a:ext cx="4064000" cy="476250"/>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IN" sz="2400" b="0" i="0" u="none" strike="noStrike" cap="none" dirty="0" smtClean="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23" name="Content Placeholder 22"/>
          <p:cNvSpPr>
            <a:spLocks noGrp="1"/>
          </p:cNvSpPr>
          <p:nvPr>
            <p:ph sz="quarter" idx="25"/>
          </p:nvPr>
        </p:nvSpPr>
        <p:spPr>
          <a:xfrm>
            <a:off x="4713288" y="5010150"/>
            <a:ext cx="3973512" cy="514350"/>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IN" sz="2400" b="0" i="0" u="none" strike="noStrike" cap="none" dirty="0" smtClean="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25" name="Content Placeholder 24"/>
          <p:cNvSpPr>
            <a:spLocks noGrp="1"/>
          </p:cNvSpPr>
          <p:nvPr>
            <p:ph sz="quarter" idx="26"/>
          </p:nvPr>
        </p:nvSpPr>
        <p:spPr>
          <a:xfrm>
            <a:off x="4713288" y="5692775"/>
            <a:ext cx="3973512" cy="566738"/>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IN" sz="2400" b="0" i="0" u="none" strike="noStrike" cap="none" dirty="0" smtClean="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Tree>
    <p:extLst>
      <p:ext uri="{BB962C8B-B14F-4D97-AF65-F5344CB8AC3E}">
        <p14:creationId xmlns:p14="http://schemas.microsoft.com/office/powerpoint/2010/main" val="447121803"/>
      </p:ext>
    </p:extLst>
  </p:cSld>
  <p:clrMapOvr>
    <a:masterClrMapping/>
  </p:clrMapOvr>
  <p:extLst>
    <p:ext uri="{DCECCB84-F9BA-43D5-87BE-67443E8EF086}">
      <p15:sldGuideLst xmlns:p15="http://schemas.microsoft.com/office/powerpoint/2012/main">
        <p15:guide id="1" orient="horz" pos="981" userDrawn="1">
          <p15:clr>
            <a:srgbClr val="FBAE40"/>
          </p15:clr>
        </p15:guide>
      </p15:sldGuideLst>
    </p:ext>
  </p:extLst>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13" Type="http://schemas.openxmlformats.org/officeDocument/2006/relationships/slideLayout" Target="../slideLayouts/slideLayout14.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slideLayout" Target="../slideLayouts/slideLayout13.xml"/><Relationship Id="rId2" Type="http://schemas.openxmlformats.org/officeDocument/2006/relationships/slideLayout" Target="../slideLayouts/slideLayout3.xml"/><Relationship Id="rId16" Type="http://schemas.openxmlformats.org/officeDocument/2006/relationships/image" Target="../media/image1.jpg"/><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slideLayout" Target="../slideLayouts/slideLayout12.xml"/><Relationship Id="rId5" Type="http://schemas.openxmlformats.org/officeDocument/2006/relationships/slideLayout" Target="../slideLayouts/slideLayout6.xml"/><Relationship Id="rId15" Type="http://schemas.openxmlformats.org/officeDocument/2006/relationships/theme" Target="../theme/theme2.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 Id="rId14" Type="http://schemas.openxmlformats.org/officeDocument/2006/relationships/slideLayout" Target="../slideLayouts/slideLayout1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lt1"/>
        </a:solidFill>
        <a:effectLst/>
      </p:bgPr>
    </p:bg>
    <p:spTree>
      <p:nvGrpSpPr>
        <p:cNvPr id="1" name="Shape 9"/>
        <p:cNvGrpSpPr/>
        <p:nvPr/>
      </p:nvGrpSpPr>
      <p:grpSpPr>
        <a:xfrm>
          <a:off x="0" y="0"/>
          <a:ext cx="0" cy="0"/>
          <a:chOff x="0" y="0"/>
          <a:chExt cx="0" cy="0"/>
        </a:xfrm>
      </p:grpSpPr>
      <p:sp>
        <p:nvSpPr>
          <p:cNvPr id="10" name="Shape 10"/>
          <p:cNvSpPr txBox="1">
            <a:spLocks noGrp="1"/>
          </p:cNvSpPr>
          <p:nvPr>
            <p:ph type="title"/>
          </p:nvPr>
        </p:nvSpPr>
        <p:spPr>
          <a:xfrm>
            <a:off x="457200" y="215371"/>
            <a:ext cx="8229600" cy="1097279"/>
          </a:xfrm>
          <a:prstGeom prst="rect">
            <a:avLst/>
          </a:prstGeom>
          <a:noFill/>
          <a:ln>
            <a:noFill/>
          </a:ln>
        </p:spPr>
        <p:txBody>
          <a:bodyPr lIns="91425" tIns="91425" rIns="91425" bIns="91425" anchor="b" anchorCtr="0"/>
          <a:lstStyle>
            <a:lvl1pPr marL="0" marR="0" lvl="0" indent="0" algn="l" rtl="0">
              <a:lnSpc>
                <a:spcPct val="100000"/>
              </a:lnSpc>
              <a:spcBef>
                <a:spcPts val="0"/>
              </a:spcBef>
              <a:buClr>
                <a:srgbClr val="007FA3"/>
              </a:buClr>
              <a:buFont typeface="Times New Roman"/>
              <a:buNone/>
              <a:defRPr sz="3400" b="1" i="0" u="none" strike="noStrike" cap="none">
                <a:solidFill>
                  <a:srgbClr val="007FA3"/>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r>
              <a:rPr lang="en-US" sz="3600" dirty="0">
                <a:latin typeface="+mj-lt"/>
              </a:rPr>
              <a:t>Click to add title</a:t>
            </a:r>
            <a:endParaRPr dirty="0"/>
          </a:p>
        </p:txBody>
      </p:sp>
      <p:sp>
        <p:nvSpPr>
          <p:cNvPr id="11" name="Shape 11"/>
          <p:cNvSpPr txBox="1">
            <a:spLocks noGrp="1"/>
          </p:cNvSpPr>
          <p:nvPr>
            <p:ph type="body" idx="1"/>
          </p:nvPr>
        </p:nvSpPr>
        <p:spPr>
          <a:xfrm>
            <a:off x="457200" y="1600200"/>
            <a:ext cx="8229600" cy="4428411"/>
          </a:xfrm>
          <a:prstGeom prst="rect">
            <a:avLst/>
          </a:prstGeom>
          <a:noFill/>
          <a:ln>
            <a:noFill/>
          </a:ln>
        </p:spPr>
        <p:txBody>
          <a:bodyPr lIns="91425" tIns="91425" rIns="91425" bIns="91425" anchor="t" anchorCtr="0"/>
          <a:lstStyle>
            <a:lvl1pPr marL="256032" marR="0" lvl="0" indent="-154432" algn="l" rtl="0">
              <a:spcBef>
                <a:spcPts val="1500"/>
              </a:spcBef>
              <a:buClr>
                <a:srgbClr val="007FA3"/>
              </a:buClr>
              <a:buSzPct val="100000"/>
              <a:buFont typeface="Arial"/>
              <a:buChar char="•"/>
              <a:defRPr sz="1600" b="0" i="0" u="none" strike="noStrike" cap="none">
                <a:solidFill>
                  <a:schemeClr val="dk1"/>
                </a:solidFill>
                <a:latin typeface="Arial"/>
                <a:ea typeface="Arial"/>
                <a:cs typeface="Arial"/>
                <a:sym typeface="Arial"/>
              </a:defRPr>
            </a:lvl1pPr>
            <a:lvl2pPr marL="742950" marR="0" lvl="1" indent="-18415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2pPr>
            <a:lvl3pPr marL="1143000" marR="0" lvl="2" indent="-127000" algn="l" rtl="0">
              <a:spcBef>
                <a:spcPts val="600"/>
              </a:spcBef>
              <a:buClr>
                <a:srgbClr val="007FA3"/>
              </a:buClr>
              <a:buSzPct val="100000"/>
              <a:buFont typeface="Noto Sans Symbols"/>
              <a:buChar char="▪"/>
              <a:defRPr sz="1600" b="0" i="0" u="none" strike="noStrike" cap="none">
                <a:solidFill>
                  <a:schemeClr val="dk1"/>
                </a:solidFill>
                <a:latin typeface="Arial"/>
                <a:ea typeface="Arial"/>
                <a:cs typeface="Arial"/>
                <a:sym typeface="Arial"/>
              </a:defRPr>
            </a:lvl3pPr>
            <a:lvl4pPr marL="1600200" marR="0" lvl="3" indent="-12700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4pPr>
            <a:lvl5pPr marL="2057400" marR="0" lvl="4" indent="-12700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5pPr>
            <a:lvl6pPr marL="2514600" marR="0" lvl="5"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6pPr>
            <a:lvl7pPr marL="2971800" marR="0" lvl="6"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7pPr>
            <a:lvl8pPr marL="3429000" marR="0" lvl="7"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8pPr>
            <a:lvl9pPr marL="3886200" marR="0" lvl="8"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9pPr>
          </a:lstStyle>
          <a:p>
            <a:endParaRPr dirty="0"/>
          </a:p>
        </p:txBody>
      </p:sp>
      <p:sp>
        <p:nvSpPr>
          <p:cNvPr id="13" name="Shape 13"/>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tx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pPr>
              <a:defRPr/>
            </a:pPr>
            <a:endParaRPr lang="en-US" dirty="0">
              <a:solidFill>
                <a:schemeClr val="tx1"/>
              </a:solidFill>
            </a:endParaRPr>
          </a:p>
        </p:txBody>
      </p:sp>
      <p:sp>
        <p:nvSpPr>
          <p:cNvPr id="14" name="Shape 14"/>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lvl1pPr>
              <a:defRPr>
                <a:solidFill>
                  <a:schemeClr val="tx1"/>
                </a:solidFill>
              </a:defRPr>
            </a:lvl1pPr>
          </a:lstStyle>
          <a:p>
            <a:pPr algn="r">
              <a:buSzPct val="25000"/>
              <a:defRPr/>
            </a:pPr>
            <a:fld id="{00000000-1234-1234-1234-123412341234}" type="slidenum">
              <a:rPr lang="en-US" sz="900" smtClean="0"/>
              <a:pPr algn="r">
                <a:buSzPct val="25000"/>
                <a:defRPr/>
              </a:pPr>
              <a:t>‹#›</a:t>
            </a:fld>
            <a:endParaRPr lang="en-US" sz="900" dirty="0"/>
          </a:p>
        </p:txBody>
      </p:sp>
    </p:spTree>
    <p:extLst>
      <p:ext uri="{BB962C8B-B14F-4D97-AF65-F5344CB8AC3E}">
        <p14:creationId xmlns:p14="http://schemas.microsoft.com/office/powerpoint/2010/main" val="3246644562"/>
      </p:ext>
    </p:extLst>
  </p:cSld>
  <p:clrMap bg1="lt1" tx1="dk1" bg2="dk2" tx2="lt2" accent1="accent1" accent2="accent2" accent3="accent3" accent4="accent4" accent5="accent5" accent6="accent6" hlink="hlink" folHlink="folHlink"/>
  <p:sldLayoutIdLst>
    <p:sldLayoutId id="2147483675" r:id="rId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3600" b="0" i="0" u="none" strike="noStrike" cap="none">
          <a:solidFill>
            <a:srgbClr val="000000"/>
          </a:solidFill>
          <a:latin typeface="+mj-lt"/>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6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Title Placeholder"/>
          <p:cNvSpPr txBox="1">
            <a:spLocks noGrp="1"/>
          </p:cNvSpPr>
          <p:nvPr>
            <p:ph type="title"/>
          </p:nvPr>
        </p:nvSpPr>
        <p:spPr>
          <a:xfrm>
            <a:off x="457200" y="215371"/>
            <a:ext cx="8229600" cy="1097279"/>
          </a:xfrm>
          <a:prstGeom prst="rect">
            <a:avLst/>
          </a:prstGeom>
          <a:noFill/>
          <a:ln>
            <a:noFill/>
          </a:ln>
        </p:spPr>
        <p:txBody>
          <a:bodyPr lIns="91425" tIns="91425" rIns="91425" bIns="91425" anchor="b" anchorCtr="0"/>
          <a:lstStyle>
            <a:lvl1pPr marL="0" marR="0" lvl="0" indent="0" algn="l" rtl="0">
              <a:lnSpc>
                <a:spcPct val="100000"/>
              </a:lnSpc>
              <a:spcBef>
                <a:spcPts val="0"/>
              </a:spcBef>
              <a:buClr>
                <a:srgbClr val="007FA3"/>
              </a:buClr>
              <a:buFont typeface="Times New Roman"/>
              <a:buNone/>
              <a:defRPr sz="3400" b="1" i="0" u="none" strike="noStrike" cap="none">
                <a:solidFill>
                  <a:srgbClr val="007FA3"/>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r>
              <a:rPr lang="en-US" sz="3600" dirty="0">
                <a:latin typeface="+mj-lt"/>
              </a:rPr>
              <a:t>Click to add title</a:t>
            </a:r>
            <a:endParaRPr dirty="0"/>
          </a:p>
        </p:txBody>
      </p:sp>
      <p:sp>
        <p:nvSpPr>
          <p:cNvPr id="11" name="Content Placeholder"/>
          <p:cNvSpPr txBox="1">
            <a:spLocks noGrp="1"/>
          </p:cNvSpPr>
          <p:nvPr>
            <p:ph type="body" idx="1"/>
          </p:nvPr>
        </p:nvSpPr>
        <p:spPr>
          <a:xfrm>
            <a:off x="457200" y="1600200"/>
            <a:ext cx="8229600" cy="4428411"/>
          </a:xfrm>
          <a:prstGeom prst="rect">
            <a:avLst/>
          </a:prstGeom>
          <a:noFill/>
          <a:ln>
            <a:noFill/>
          </a:ln>
        </p:spPr>
        <p:txBody>
          <a:bodyPr lIns="91425" tIns="91425" rIns="91425" bIns="91425" anchor="t" anchorCtr="0"/>
          <a:lstStyle>
            <a:lvl1pPr marL="256032" marR="0" lvl="0" indent="-154432" algn="l" rtl="0">
              <a:spcBef>
                <a:spcPts val="1500"/>
              </a:spcBef>
              <a:buClr>
                <a:srgbClr val="007FA3"/>
              </a:buClr>
              <a:buSzPct val="100000"/>
              <a:buFont typeface="Arial"/>
              <a:buChar char="•"/>
              <a:defRPr sz="1600" b="0" i="0" u="none" strike="noStrike" cap="none">
                <a:solidFill>
                  <a:schemeClr val="dk1"/>
                </a:solidFill>
                <a:latin typeface="Arial"/>
                <a:ea typeface="Arial"/>
                <a:cs typeface="Arial"/>
                <a:sym typeface="Arial"/>
              </a:defRPr>
            </a:lvl1pPr>
            <a:lvl2pPr marL="742950" marR="0" lvl="1" indent="-18415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2pPr>
            <a:lvl3pPr marL="1143000" marR="0" lvl="2" indent="-127000" algn="l" rtl="0">
              <a:spcBef>
                <a:spcPts val="600"/>
              </a:spcBef>
              <a:buClr>
                <a:srgbClr val="007FA3"/>
              </a:buClr>
              <a:buSzPct val="100000"/>
              <a:buFont typeface="Noto Sans Symbols"/>
              <a:buChar char="▪"/>
              <a:defRPr sz="1600" b="0" i="0" u="none" strike="noStrike" cap="none">
                <a:solidFill>
                  <a:schemeClr val="dk1"/>
                </a:solidFill>
                <a:latin typeface="Arial"/>
                <a:ea typeface="Arial"/>
                <a:cs typeface="Arial"/>
                <a:sym typeface="Arial"/>
              </a:defRPr>
            </a:lvl3pPr>
            <a:lvl4pPr marL="1600200" marR="0" lvl="3" indent="-12700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4pPr>
            <a:lvl5pPr marL="2057400" marR="0" lvl="4" indent="-12700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5pPr>
            <a:lvl6pPr marL="2514600" marR="0" lvl="5"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6pPr>
            <a:lvl7pPr marL="2971800" marR="0" lvl="6"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7pPr>
            <a:lvl8pPr marL="3429000" marR="0" lvl="7"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8pPr>
            <a:lvl9pPr marL="3886200" marR="0" lvl="8"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9pPr>
          </a:lstStyle>
          <a:p>
            <a:endParaRPr dirty="0"/>
          </a:p>
        </p:txBody>
      </p:sp>
      <p:sp>
        <p:nvSpPr>
          <p:cNvPr id="16" name="Copyright"/>
          <p:cNvSpPr txBox="1"/>
          <p:nvPr/>
        </p:nvSpPr>
        <p:spPr>
          <a:xfrm>
            <a:off x="1600200" y="6429344"/>
            <a:ext cx="7162799" cy="200054"/>
          </a:xfrm>
          <a:prstGeom prst="rect">
            <a:avLst/>
          </a:prstGeom>
          <a:noFill/>
          <a:ln>
            <a:noFill/>
          </a:ln>
        </p:spPr>
        <p:txBody>
          <a:bodyPr lIns="91425" tIns="45700" rIns="91425" bIns="45700" anchor="ctr" anchorCtr="0">
            <a:noAutofit/>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altLang="en-US" sz="1200" b="0" dirty="0">
                <a:latin typeface="Verdana"/>
                <a:ea typeface="Verdana" panose="020B0604030504040204" pitchFamily="34" charset="0"/>
                <a:cs typeface="Verdana" panose="020B0604030504040204" pitchFamily="34" charset="0"/>
              </a:rPr>
              <a:t>Copyright © 2020 Pearson Education, Inc. All Rights Reserved</a:t>
            </a:r>
          </a:p>
        </p:txBody>
      </p:sp>
      <p:sp>
        <p:nvSpPr>
          <p:cNvPr id="13" name="Shape 13"/>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dirty="0"/>
          </a:p>
        </p:txBody>
      </p:sp>
      <p:sp>
        <p:nvSpPr>
          <p:cNvPr id="14" name="Shape 14"/>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dirty="0">
              <a:solidFill>
                <a:schemeClr val="lt1"/>
              </a:solidFill>
              <a:latin typeface="Arial"/>
              <a:ea typeface="Arial"/>
              <a:cs typeface="Arial"/>
              <a:sym typeface="Arial"/>
            </a:endParaRPr>
          </a:p>
        </p:txBody>
      </p:sp>
      <p:pic>
        <p:nvPicPr>
          <p:cNvPr id="8" name="Picture Placeholder 21" descr="Pearson Logo">
            <a:extLst>
              <a:ext uri="{FF2B5EF4-FFF2-40B4-BE49-F238E27FC236}">
                <a16:creationId xmlns:a16="http://schemas.microsoft.com/office/drawing/2014/main" id="{9482BDEB-84DF-4344-AD30-389884976DF6}"/>
              </a:ext>
            </a:extLst>
          </p:cNvPr>
          <p:cNvPicPr>
            <a:picLocks noChangeAspect="1"/>
          </p:cNvPicPr>
          <p:nvPr userDrawn="1"/>
        </p:nvPicPr>
        <p:blipFill>
          <a:blip r:embed="rId16"/>
          <a:srcRect t="22152" b="22152"/>
          <a:stretch>
            <a:fillRect/>
          </a:stretch>
        </p:blipFill>
        <p:spPr>
          <a:xfrm>
            <a:off x="315677" y="6420639"/>
            <a:ext cx="1176574" cy="296443"/>
          </a:xfrm>
          <a:prstGeom prst="rect">
            <a:avLst/>
          </a:prstGeom>
        </p:spPr>
      </p:pic>
    </p:spTree>
  </p:cSld>
  <p:clrMap bg1="lt1" tx1="dk1" bg2="dk2" tx2="lt2" accent1="accent1" accent2="accent2" accent3="accent3" accent4="accent4" accent5="accent5" accent6="accent6" hlink="hlink" folHlink="folHlink"/>
  <p:sldLayoutIdLst>
    <p:sldLayoutId id="2147483664" r:id="rId1"/>
    <p:sldLayoutId id="2147483649" r:id="rId2"/>
    <p:sldLayoutId id="2147483650" r:id="rId3"/>
    <p:sldLayoutId id="2147483676" r:id="rId4"/>
    <p:sldLayoutId id="2147483677" r:id="rId5"/>
    <p:sldLayoutId id="2147483678" r:id="rId6"/>
    <p:sldLayoutId id="2147483679" r:id="rId7"/>
    <p:sldLayoutId id="2147483680" r:id="rId8"/>
    <p:sldLayoutId id="2147483681" r:id="rId9"/>
    <p:sldLayoutId id="2147483671" r:id="rId10"/>
    <p:sldLayoutId id="2147483673" r:id="rId11"/>
    <p:sldLayoutId id="2147483670" r:id="rId12"/>
    <p:sldLayoutId id="2147483669" r:id="rId13"/>
    <p:sldLayoutId id="2147483655" r:id="rId14"/>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3600" b="0" i="0" u="none" strike="noStrike" cap="none">
          <a:solidFill>
            <a:srgbClr val="000000"/>
          </a:solidFill>
          <a:latin typeface="+mj-lt"/>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1.jpg"/></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hyperlink" Target="https://liveexample.pearsoncmg.com/html/PassTwoDimensionalArray.html" TargetMode="External"/><Relationship Id="rId2" Type="http://schemas.openxmlformats.org/officeDocument/2006/relationships/notesSlide" Target="../notesSlides/notesSlide7.xml"/><Relationship Id="rId1" Type="http://schemas.openxmlformats.org/officeDocument/2006/relationships/slideLayout" Target="../slideLayouts/slideLayout10.xml"/></Relationships>
</file>

<file path=ppt/slides/_rels/slide2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10.xml"/><Relationship Id="rId5" Type="http://schemas.openxmlformats.org/officeDocument/2006/relationships/hyperlink" Target="https://liveexample.pearsoncmg.com/html/GradeExam.html" TargetMode="External"/><Relationship Id="rId4" Type="http://schemas.openxmlformats.org/officeDocument/2006/relationships/image" Target="../media/image9.png"/></Relationships>
</file>

<file path=ppt/slides/_rels/slide2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10.xml"/><Relationship Id="rId5" Type="http://schemas.openxmlformats.org/officeDocument/2006/relationships/hyperlink" Target="https://liveexample.pearsoncmg.com/html/FindNearestPoints.html" TargetMode="External"/><Relationship Id="rId4" Type="http://schemas.openxmlformats.org/officeDocument/2006/relationships/hyperlink" Target="https://liveexample.pearsoncmg.com/dsanimation/ClosestPaireBook.html" TargetMode="External"/></Relationships>
</file>

<file path=ppt/slides/_rels/slide24.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notesSlide" Target="../notesSlides/notesSlide10.xml"/><Relationship Id="rId1" Type="http://schemas.openxmlformats.org/officeDocument/2006/relationships/slideLayout" Target="../slideLayouts/slideLayout10.xml"/><Relationship Id="rId4" Type="http://schemas.openxmlformats.org/officeDocument/2006/relationships/hyperlink" Target="https://liveexample.pearsoncmg.com/dsanimation/Sudoku.html" TargetMode="External"/></Relationships>
</file>

<file path=ppt/slides/_rels/slide25.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notesSlide" Target="../notesSlides/notesSlide11.xml"/><Relationship Id="rId1" Type="http://schemas.openxmlformats.org/officeDocument/2006/relationships/slideLayout" Target="../slideLayouts/slideLayout6.xml"/><Relationship Id="rId4" Type="http://schemas.openxmlformats.org/officeDocument/2006/relationships/image" Target="../media/image13.png"/></Relationships>
</file>

<file path=ppt/slides/_rels/slide26.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notesSlide" Target="../notesSlides/notesSlide12.xml"/><Relationship Id="rId1" Type="http://schemas.openxmlformats.org/officeDocument/2006/relationships/slideLayout" Target="../slideLayouts/slideLayout6.xml"/><Relationship Id="rId4" Type="http://schemas.openxmlformats.org/officeDocument/2006/relationships/image" Target="../media/image14.png"/></Relationships>
</file>

<file path=ppt/slides/_rels/slide27.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notesSlide" Target="../notesSlides/notesSlide13.xml"/><Relationship Id="rId1" Type="http://schemas.openxmlformats.org/officeDocument/2006/relationships/slideLayout" Target="../slideLayouts/slideLayout6.xml"/><Relationship Id="rId4" Type="http://schemas.openxmlformats.org/officeDocument/2006/relationships/image" Target="../media/image15.png"/></Relationships>
</file>

<file path=ppt/slides/_rels/slide28.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notesSlide" Target="../notesSlides/notesSlide14.xml"/><Relationship Id="rId1" Type="http://schemas.openxmlformats.org/officeDocument/2006/relationships/slideLayout" Target="../slideLayouts/slideLayout10.xml"/><Relationship Id="rId5" Type="http://schemas.openxmlformats.org/officeDocument/2006/relationships/hyperlink" Target="https://liveexample.pearsoncmg.com/html/CheckSudokuSolution.html" TargetMode="External"/><Relationship Id="rId4" Type="http://schemas.openxmlformats.org/officeDocument/2006/relationships/image" Target="../media/image17.emf"/></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3" Type="http://schemas.openxmlformats.org/officeDocument/2006/relationships/hyperlink" Target="https://liveexample.pearsoncmg.com/html/TotalScore.html" TargetMode="External"/><Relationship Id="rId2" Type="http://schemas.openxmlformats.org/officeDocument/2006/relationships/notesSlide" Target="../notesSlides/notesSlide17.xml"/><Relationship Id="rId1" Type="http://schemas.openxmlformats.org/officeDocument/2006/relationships/slideLayout" Target="../slideLayouts/slideLayout10.xml"/></Relationships>
</file>

<file path=ppt/slides/_rels/slide32.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notesSlide" Target="../notesSlides/notesSlide18.xml"/><Relationship Id="rId1" Type="http://schemas.openxmlformats.org/officeDocument/2006/relationships/slideLayout" Target="../slideLayouts/slideLayout10.xml"/><Relationship Id="rId5" Type="http://schemas.openxmlformats.org/officeDocument/2006/relationships/hyperlink" Target="https://liveexample.pearsoncmg.com/html/Weather.html" TargetMode="External"/><Relationship Id="rId4" Type="http://schemas.openxmlformats.org/officeDocument/2006/relationships/image" Target="../media/image20.emf"/></Relationships>
</file>

<file path=ppt/slides/_rels/slide33.xml.rels><?xml version="1.0" encoding="UTF-8" standalone="yes"?>
<Relationships xmlns="http://schemas.openxmlformats.org/package/2006/relationships"><Relationship Id="rId3" Type="http://schemas.openxmlformats.org/officeDocument/2006/relationships/hyperlink" Target="https://liveexample.pearsoncmg.com/html/GuessBirthdayUsingArray.html" TargetMode="External"/><Relationship Id="rId2" Type="http://schemas.openxmlformats.org/officeDocument/2006/relationships/notesSlide" Target="../notesSlides/notesSlide19.xml"/><Relationship Id="rId1" Type="http://schemas.openxmlformats.org/officeDocument/2006/relationships/slideLayout" Target="../slideLayouts/slideLayout10.xml"/></Relationships>
</file>

<file path=ppt/slides/_rels/slide3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0.xml"/><Relationship Id="rId1" Type="http://schemas.openxmlformats.org/officeDocument/2006/relationships/slideLayout" Target="../slideLayouts/slideLayout4.xml"/><Relationship Id="rId4" Type="http://schemas.openxmlformats.org/officeDocument/2006/relationships/image" Target="../media/image22.sv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E98728-A241-43F4-95FF-6C49FEEA0911}"/>
              </a:ext>
              <a:ext uri="{C183D7F6-B498-43B3-948B-1728B52AA6E4}">
                <adec:decorative xmlns:adec="http://schemas.microsoft.com/office/drawing/2017/decorative" val="1"/>
              </a:ext>
            </a:extLst>
          </p:cNvPr>
          <p:cNvSpPr>
            <a:spLocks noGrp="1"/>
          </p:cNvSpPr>
          <p:nvPr>
            <p:ph type="title"/>
          </p:nvPr>
        </p:nvSpPr>
        <p:spPr>
          <a:xfrm>
            <a:off x="457199" y="143692"/>
            <a:ext cx="7772401" cy="987333"/>
          </a:xfrm>
        </p:spPr>
        <p:txBody>
          <a:bodyPr anchor="ctr"/>
          <a:lstStyle/>
          <a:p>
            <a:r>
              <a:rPr lang="en-US" sz="3000" dirty="0"/>
              <a:t>Introduction to Java Programming and Data Structures</a:t>
            </a:r>
          </a:p>
        </p:txBody>
      </p:sp>
      <p:sp>
        <p:nvSpPr>
          <p:cNvPr id="3" name="Content Placeholder 2">
            <a:extLst>
              <a:ext uri="{FF2B5EF4-FFF2-40B4-BE49-F238E27FC236}">
                <a16:creationId xmlns:a16="http://schemas.microsoft.com/office/drawing/2014/main" id="{ABE18F80-D4FC-4D8F-B2BD-E7BEE7E012B5}"/>
              </a:ext>
              <a:ext uri="{C183D7F6-B498-43B3-948B-1728B52AA6E4}">
                <adec:decorative xmlns:adec="http://schemas.microsoft.com/office/drawing/2017/decorative" val="1"/>
              </a:ext>
            </a:extLst>
          </p:cNvPr>
          <p:cNvSpPr>
            <a:spLocks noGrp="1"/>
          </p:cNvSpPr>
          <p:nvPr>
            <p:ph type="body" idx="1"/>
          </p:nvPr>
        </p:nvSpPr>
        <p:spPr>
          <a:xfrm>
            <a:off x="457200" y="1212419"/>
            <a:ext cx="8229600" cy="413524"/>
          </a:xfrm>
        </p:spPr>
        <p:txBody>
          <a:bodyPr anchor="ctr"/>
          <a:lstStyle/>
          <a:p>
            <a:r>
              <a:rPr lang="en-US" dirty="0">
                <a:solidFill>
                  <a:schemeClr val="tx2"/>
                </a:solidFill>
              </a:rPr>
              <a:t>Twelfth Edition</a:t>
            </a:r>
          </a:p>
        </p:txBody>
      </p:sp>
      <p:sp>
        <p:nvSpPr>
          <p:cNvPr id="5" name="Content Placeholder 4">
            <a:extLst>
              <a:ext uri="{FF2B5EF4-FFF2-40B4-BE49-F238E27FC236}">
                <a16:creationId xmlns:a16="http://schemas.microsoft.com/office/drawing/2014/main" id="{2D222376-7AD7-4443-B67A-120BE12F4DDB}"/>
              </a:ext>
              <a:ext uri="{C183D7F6-B498-43B3-948B-1728B52AA6E4}">
                <adec:decorative xmlns:adec="http://schemas.microsoft.com/office/drawing/2017/decorative" val="1"/>
              </a:ext>
            </a:extLst>
          </p:cNvPr>
          <p:cNvSpPr>
            <a:spLocks noGrp="1"/>
          </p:cNvSpPr>
          <p:nvPr>
            <p:ph sz="quarter" idx="14"/>
          </p:nvPr>
        </p:nvSpPr>
        <p:spPr>
          <a:xfrm>
            <a:off x="5029200" y="1906104"/>
            <a:ext cx="3657600" cy="1186345"/>
          </a:xfrm>
        </p:spPr>
        <p:txBody>
          <a:bodyPr/>
          <a:lstStyle/>
          <a:p>
            <a:pPr marL="0" algn="ctr"/>
            <a:r>
              <a:rPr lang="en-US" b="1" dirty="0">
                <a:latin typeface="+mn-lt"/>
              </a:rPr>
              <a:t>Chapter 8</a:t>
            </a:r>
          </a:p>
        </p:txBody>
      </p:sp>
      <p:sp>
        <p:nvSpPr>
          <p:cNvPr id="6" name="Content Placeholder 5">
            <a:extLst>
              <a:ext uri="{FF2B5EF4-FFF2-40B4-BE49-F238E27FC236}">
                <a16:creationId xmlns:a16="http://schemas.microsoft.com/office/drawing/2014/main" id="{82FD4EC9-4778-4E2F-B136-2A176CA2BA69}"/>
              </a:ext>
              <a:ext uri="{C183D7F6-B498-43B3-948B-1728B52AA6E4}">
                <adec:decorative xmlns:adec="http://schemas.microsoft.com/office/drawing/2017/decorative" val="1"/>
              </a:ext>
            </a:extLst>
          </p:cNvPr>
          <p:cNvSpPr>
            <a:spLocks noGrp="1"/>
          </p:cNvSpPr>
          <p:nvPr>
            <p:ph sz="quarter" idx="15"/>
          </p:nvPr>
        </p:nvSpPr>
        <p:spPr>
          <a:xfrm>
            <a:off x="5029200" y="3252789"/>
            <a:ext cx="3657600" cy="1589177"/>
          </a:xfrm>
        </p:spPr>
        <p:txBody>
          <a:bodyPr/>
          <a:lstStyle/>
          <a:p>
            <a:r>
              <a:rPr lang="en-US" dirty="0"/>
              <a:t>Multidimensional Arrays</a:t>
            </a:r>
          </a:p>
        </p:txBody>
      </p:sp>
      <p:pic>
        <p:nvPicPr>
          <p:cNvPr id="7" name="Picture 6" descr="Front Cover: Introduction to Java Programming and Data Structures Twelfth Edition by Liang.">
            <a:extLst>
              <a:ext uri="{FF2B5EF4-FFF2-40B4-BE49-F238E27FC236}">
                <a16:creationId xmlns:a16="http://schemas.microsoft.com/office/drawing/2014/main" id="{5F16D7D7-ECE6-4B8A-A1F3-15ADBADE58C8}"/>
              </a:ext>
            </a:extLst>
          </p:cNvPr>
          <p:cNvPicPr>
            <a:picLocks noChangeAspect="1"/>
          </p:cNvPicPr>
          <p:nvPr/>
        </p:nvPicPr>
        <p:blipFill>
          <a:blip r:embed="rId3"/>
          <a:stretch>
            <a:fillRect/>
          </a:stretch>
        </p:blipFill>
        <p:spPr>
          <a:xfrm>
            <a:off x="591091" y="1697633"/>
            <a:ext cx="3776850" cy="4523213"/>
          </a:xfrm>
          <a:prstGeom prst="rect">
            <a:avLst/>
          </a:prstGeom>
          <a:ln w="9525">
            <a:solidFill>
              <a:schemeClr val="tx1"/>
            </a:solidFill>
          </a:ln>
        </p:spPr>
      </p:pic>
      <p:sp>
        <p:nvSpPr>
          <p:cNvPr id="8" name="Content Placeholder 7">
            <a:extLst>
              <a:ext uri="{FF2B5EF4-FFF2-40B4-BE49-F238E27FC236}">
                <a16:creationId xmlns:a16="http://schemas.microsoft.com/office/drawing/2014/main" id="{C8E88D28-1A9F-4FC4-946F-10B4629D1438}"/>
              </a:ext>
              <a:ext uri="{C183D7F6-B498-43B3-948B-1728B52AA6E4}">
                <adec:decorative xmlns:adec="http://schemas.microsoft.com/office/drawing/2017/decorative" val="1"/>
              </a:ext>
            </a:extLst>
          </p:cNvPr>
          <p:cNvSpPr>
            <a:spLocks noGrp="1"/>
          </p:cNvSpPr>
          <p:nvPr>
            <p:ph sz="quarter" idx="17"/>
          </p:nvPr>
        </p:nvSpPr>
        <p:spPr>
          <a:xfrm>
            <a:off x="2173000" y="6415232"/>
            <a:ext cx="6589712" cy="228600"/>
          </a:xfrm>
        </p:spPr>
        <p:txBody>
          <a:bodyPr/>
          <a:lstStyle/>
          <a:p>
            <a:pPr marL="0" indent="0"/>
            <a:r>
              <a:rPr lang="en-US" altLang="en-US" sz="1200" b="0" dirty="0">
                <a:latin typeface="Verdana"/>
                <a:ea typeface="Verdana" panose="020B0604030504040204" pitchFamily="34" charset="0"/>
                <a:cs typeface="Verdana" panose="020B0604030504040204" pitchFamily="34" charset="0"/>
              </a:rPr>
              <a:t>Copyright © </a:t>
            </a:r>
            <a:r>
              <a:rPr lang="en-IN" dirty="0"/>
              <a:t>2020 </a:t>
            </a:r>
            <a:r>
              <a:rPr lang="en-US" altLang="en-US" sz="1200" b="0" dirty="0">
                <a:latin typeface="Verdana"/>
                <a:ea typeface="Verdana" panose="020B0604030504040204" pitchFamily="34" charset="0"/>
                <a:cs typeface="Verdana" panose="020B0604030504040204" pitchFamily="34" charset="0"/>
              </a:rPr>
              <a:t>Pearson Education, Inc. All Rights Reserved</a:t>
            </a:r>
          </a:p>
        </p:txBody>
      </p:sp>
      <p:pic>
        <p:nvPicPr>
          <p:cNvPr id="22" name="Picture Placeholder 21" descr="Pearson Logo">
            <a:extLst>
              <a:ext uri="{FF2B5EF4-FFF2-40B4-BE49-F238E27FC236}">
                <a16:creationId xmlns:a16="http://schemas.microsoft.com/office/drawing/2014/main" id="{463657D3-0029-4FB6-A24C-CAB832988B4E}"/>
              </a:ext>
            </a:extLst>
          </p:cNvPr>
          <p:cNvPicPr>
            <a:picLocks noGrp="1" noChangeAspect="1"/>
          </p:cNvPicPr>
          <p:nvPr>
            <p:ph type="pic" sz="quarter" idx="16"/>
          </p:nvPr>
        </p:nvPicPr>
        <p:blipFill>
          <a:blip r:embed="rId4"/>
          <a:srcRect t="22152" b="22152"/>
          <a:stretch>
            <a:fillRect/>
          </a:stretch>
        </p:blipFill>
        <p:spPr>
          <a:xfrm>
            <a:off x="315677" y="6420639"/>
            <a:ext cx="1176574" cy="296443"/>
          </a:xfrm>
        </p:spPr>
      </p:pic>
    </p:spTree>
    <p:extLst>
      <p:ext uri="{BB962C8B-B14F-4D97-AF65-F5344CB8AC3E}">
        <p14:creationId xmlns:p14="http://schemas.microsoft.com/office/powerpoint/2010/main" val="380133595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CD2F01-BDBA-403E-B21E-5EC6E6DD2613}"/>
              </a:ext>
            </a:extLst>
          </p:cNvPr>
          <p:cNvSpPr>
            <a:spLocks noGrp="1"/>
          </p:cNvSpPr>
          <p:nvPr>
            <p:ph type="title"/>
          </p:nvPr>
        </p:nvSpPr>
        <p:spPr/>
        <p:txBody>
          <a:bodyPr/>
          <a:lstStyle/>
          <a:p>
            <a:r>
              <a:rPr lang="en-IN" sz="3200" dirty="0"/>
              <a:t>Lengths of Two-dimensional Arrays </a:t>
            </a:r>
            <a:r>
              <a:rPr lang="en-IN" sz="2000" b="0" dirty="0"/>
              <a:t>(1 of 2)</a:t>
            </a:r>
            <a:endParaRPr lang="en-IN" b="0" dirty="0"/>
          </a:p>
        </p:txBody>
      </p:sp>
      <p:sp>
        <p:nvSpPr>
          <p:cNvPr id="3" name="Content Placeholder 2">
            <a:extLst>
              <a:ext uri="{FF2B5EF4-FFF2-40B4-BE49-F238E27FC236}">
                <a16:creationId xmlns:a16="http://schemas.microsoft.com/office/drawing/2014/main" id="{668451B2-6AD8-4216-9D92-4ADF37A8666E}"/>
              </a:ext>
            </a:extLst>
          </p:cNvPr>
          <p:cNvSpPr>
            <a:spLocks noGrp="1"/>
          </p:cNvSpPr>
          <p:nvPr>
            <p:ph sz="quarter" idx="13"/>
          </p:nvPr>
        </p:nvSpPr>
        <p:spPr>
          <a:xfrm>
            <a:off x="457200" y="1556327"/>
            <a:ext cx="8229600" cy="596938"/>
          </a:xfrm>
        </p:spPr>
        <p:txBody>
          <a:bodyPr/>
          <a:lstStyle/>
          <a:p>
            <a:pPr marL="432" indent="0">
              <a:buNone/>
            </a:pPr>
            <a:r>
              <a:rPr lang="en-IN" dirty="0"/>
              <a:t>int[][] x = new int[3][4];</a:t>
            </a:r>
          </a:p>
        </p:txBody>
      </p:sp>
      <p:pic>
        <p:nvPicPr>
          <p:cNvPr id="5" name="Content Placeholder 4" descr="A column labeled, x with three boxes. For long description in Notes pane, press F6.">
            <a:extLst>
              <a:ext uri="{FF2B5EF4-FFF2-40B4-BE49-F238E27FC236}">
                <a16:creationId xmlns:a16="http://schemas.microsoft.com/office/drawing/2014/main" id="{CC6C67C3-15C4-4F54-B687-A217993F86A5}"/>
              </a:ext>
            </a:extLst>
          </p:cNvPr>
          <p:cNvPicPr>
            <a:picLocks noGrp="1" noChangeAspect="1"/>
          </p:cNvPicPr>
          <p:nvPr>
            <p:ph sz="quarter" idx="14"/>
          </p:nvPr>
        </p:nvPicPr>
        <p:blipFill>
          <a:blip r:embed="rId3"/>
          <a:stretch>
            <a:fillRect/>
          </a:stretch>
        </p:blipFill>
        <p:spPr>
          <a:xfrm>
            <a:off x="551484" y="2477969"/>
            <a:ext cx="8041031" cy="2348509"/>
          </a:xfrm>
          <a:prstGeom prst="rect">
            <a:avLst/>
          </a:prstGeom>
        </p:spPr>
      </p:pic>
    </p:spTree>
    <p:extLst>
      <p:ext uri="{BB962C8B-B14F-4D97-AF65-F5344CB8AC3E}">
        <p14:creationId xmlns:p14="http://schemas.microsoft.com/office/powerpoint/2010/main" val="203902657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a:extLst>
              <a:ext uri="{FF2B5EF4-FFF2-40B4-BE49-F238E27FC236}">
                <a16:creationId xmlns:a16="http://schemas.microsoft.com/office/drawing/2014/main" id="{4B6DABBB-3213-4747-B1CB-6D2A30542E1A}"/>
              </a:ext>
            </a:extLst>
          </p:cNvPr>
          <p:cNvSpPr>
            <a:spLocks noGrp="1"/>
          </p:cNvSpPr>
          <p:nvPr>
            <p:ph type="title"/>
          </p:nvPr>
        </p:nvSpPr>
        <p:spPr/>
        <p:txBody>
          <a:bodyPr/>
          <a:lstStyle/>
          <a:p>
            <a:r>
              <a:rPr lang="en-IN" sz="3200" dirty="0"/>
              <a:t>Lengths of Two-dimensional Arrays </a:t>
            </a:r>
            <a:r>
              <a:rPr lang="en-IN" sz="2000" b="0" dirty="0"/>
              <a:t>(2 of 2)</a:t>
            </a:r>
            <a:endParaRPr lang="en-IN" b="0" dirty="0"/>
          </a:p>
        </p:txBody>
      </p:sp>
      <p:sp>
        <p:nvSpPr>
          <p:cNvPr id="18" name="Content Placeholder 17">
            <a:extLst>
              <a:ext uri="{FF2B5EF4-FFF2-40B4-BE49-F238E27FC236}">
                <a16:creationId xmlns:a16="http://schemas.microsoft.com/office/drawing/2014/main" id="{E37BFFDB-667F-41AA-B0A8-20CB2F897177}"/>
              </a:ext>
            </a:extLst>
          </p:cNvPr>
          <p:cNvSpPr>
            <a:spLocks noGrp="1"/>
          </p:cNvSpPr>
          <p:nvPr>
            <p:ph sz="quarter" idx="13"/>
          </p:nvPr>
        </p:nvSpPr>
        <p:spPr>
          <a:xfrm>
            <a:off x="457199" y="1552575"/>
            <a:ext cx="2315497" cy="3358638"/>
          </a:xfrm>
        </p:spPr>
        <p:txBody>
          <a:bodyPr/>
          <a:lstStyle/>
          <a:p>
            <a:pPr marL="432" indent="0">
              <a:buNone/>
            </a:pPr>
            <a:r>
              <a:rPr lang="en-IN" dirty="0"/>
              <a:t>int[][] array = {</a:t>
            </a:r>
          </a:p>
          <a:p>
            <a:pPr marL="180000" indent="0">
              <a:buNone/>
            </a:pPr>
            <a:r>
              <a:rPr lang="en-IN" dirty="0"/>
              <a:t>{1, 2, 3},</a:t>
            </a:r>
          </a:p>
          <a:p>
            <a:pPr marL="180000" indent="0">
              <a:buNone/>
            </a:pPr>
            <a:r>
              <a:rPr lang="en-IN" dirty="0"/>
              <a:t>{4, 5, 6},</a:t>
            </a:r>
          </a:p>
          <a:p>
            <a:pPr marL="180000" indent="0">
              <a:buNone/>
            </a:pPr>
            <a:r>
              <a:rPr lang="en-IN" dirty="0"/>
              <a:t>{7, 8, 9},</a:t>
            </a:r>
          </a:p>
          <a:p>
            <a:pPr marL="180000" indent="0">
              <a:buNone/>
            </a:pPr>
            <a:r>
              <a:rPr lang="en-IN" dirty="0"/>
              <a:t>{10, 11, 12}</a:t>
            </a:r>
          </a:p>
          <a:p>
            <a:pPr marL="432" indent="0">
              <a:buNone/>
            </a:pPr>
            <a:r>
              <a:rPr lang="en-IN" dirty="0"/>
              <a:t>};</a:t>
            </a:r>
          </a:p>
        </p:txBody>
      </p:sp>
      <p:sp>
        <p:nvSpPr>
          <p:cNvPr id="19" name="Content Placeholder 18">
            <a:extLst>
              <a:ext uri="{FF2B5EF4-FFF2-40B4-BE49-F238E27FC236}">
                <a16:creationId xmlns:a16="http://schemas.microsoft.com/office/drawing/2014/main" id="{A947543D-7A0A-4F0C-A802-D1E3B7674093}"/>
              </a:ext>
            </a:extLst>
          </p:cNvPr>
          <p:cNvSpPr>
            <a:spLocks noGrp="1"/>
          </p:cNvSpPr>
          <p:nvPr>
            <p:ph sz="quarter" idx="14"/>
          </p:nvPr>
        </p:nvSpPr>
        <p:spPr>
          <a:xfrm>
            <a:off x="4572000" y="1556569"/>
            <a:ext cx="2231378" cy="3358638"/>
          </a:xfrm>
        </p:spPr>
        <p:txBody>
          <a:bodyPr/>
          <a:lstStyle/>
          <a:p>
            <a:pPr marL="432" indent="0">
              <a:buNone/>
            </a:pPr>
            <a:r>
              <a:rPr lang="en-IN" dirty="0"/>
              <a:t>array.length</a:t>
            </a:r>
          </a:p>
          <a:p>
            <a:pPr marL="432" indent="0">
              <a:buNone/>
            </a:pPr>
            <a:r>
              <a:rPr lang="en-IN" dirty="0"/>
              <a:t>array[0].length</a:t>
            </a:r>
          </a:p>
          <a:p>
            <a:pPr marL="432" indent="0">
              <a:buNone/>
            </a:pPr>
            <a:r>
              <a:rPr lang="en-IN" dirty="0"/>
              <a:t>array[1].length</a:t>
            </a:r>
          </a:p>
          <a:p>
            <a:pPr marL="432" indent="0">
              <a:buNone/>
            </a:pPr>
            <a:r>
              <a:rPr lang="en-IN" dirty="0"/>
              <a:t>array[2].length</a:t>
            </a:r>
          </a:p>
          <a:p>
            <a:pPr marL="432" indent="0">
              <a:buNone/>
            </a:pPr>
            <a:r>
              <a:rPr lang="en-IN" dirty="0"/>
              <a:t>array[3].length</a:t>
            </a:r>
          </a:p>
        </p:txBody>
      </p:sp>
      <p:sp>
        <p:nvSpPr>
          <p:cNvPr id="20" name="Content Placeholder 19">
            <a:extLst>
              <a:ext uri="{FF2B5EF4-FFF2-40B4-BE49-F238E27FC236}">
                <a16:creationId xmlns:a16="http://schemas.microsoft.com/office/drawing/2014/main" id="{644E06A2-F784-4003-B46E-04B3496440AF}"/>
              </a:ext>
            </a:extLst>
          </p:cNvPr>
          <p:cNvSpPr>
            <a:spLocks noGrp="1"/>
          </p:cNvSpPr>
          <p:nvPr>
            <p:ph sz="quarter" idx="15"/>
          </p:nvPr>
        </p:nvSpPr>
        <p:spPr>
          <a:xfrm>
            <a:off x="457197" y="5151138"/>
            <a:ext cx="8229599" cy="512243"/>
          </a:xfrm>
        </p:spPr>
        <p:txBody>
          <a:bodyPr/>
          <a:lstStyle/>
          <a:p>
            <a:pPr marL="432" indent="0">
              <a:buNone/>
            </a:pPr>
            <a:r>
              <a:rPr lang="en-IN" dirty="0"/>
              <a:t>array[4].length	</a:t>
            </a:r>
            <a:r>
              <a:rPr lang="en-IN" dirty="0" err="1"/>
              <a:t>ArrayIndexOutOfBoundsException</a:t>
            </a:r>
            <a:endParaRPr lang="en-IN" dirty="0"/>
          </a:p>
        </p:txBody>
      </p:sp>
    </p:spTree>
    <p:extLst>
      <p:ext uri="{BB962C8B-B14F-4D97-AF65-F5344CB8AC3E}">
        <p14:creationId xmlns:p14="http://schemas.microsoft.com/office/powerpoint/2010/main" val="371322656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DB3F29-CCA3-439C-9B49-E35C23E89EDD}"/>
              </a:ext>
            </a:extLst>
          </p:cNvPr>
          <p:cNvSpPr>
            <a:spLocks noGrp="1"/>
          </p:cNvSpPr>
          <p:nvPr>
            <p:ph type="title"/>
          </p:nvPr>
        </p:nvSpPr>
        <p:spPr/>
        <p:txBody>
          <a:bodyPr/>
          <a:lstStyle/>
          <a:p>
            <a:r>
              <a:rPr lang="en-IN" dirty="0"/>
              <a:t>Ragged Arrays </a:t>
            </a:r>
            <a:r>
              <a:rPr lang="en-IN" sz="2000" b="0" dirty="0"/>
              <a:t>(1 of 2)</a:t>
            </a:r>
            <a:endParaRPr lang="en-IN" b="0" dirty="0"/>
          </a:p>
        </p:txBody>
      </p:sp>
      <p:sp>
        <p:nvSpPr>
          <p:cNvPr id="3" name="Content Placeholder 2">
            <a:extLst>
              <a:ext uri="{FF2B5EF4-FFF2-40B4-BE49-F238E27FC236}">
                <a16:creationId xmlns:a16="http://schemas.microsoft.com/office/drawing/2014/main" id="{B8E77A37-3150-4790-8FCD-13B5C995FE7D}"/>
              </a:ext>
            </a:extLst>
          </p:cNvPr>
          <p:cNvSpPr>
            <a:spLocks noGrp="1"/>
          </p:cNvSpPr>
          <p:nvPr>
            <p:ph sz="quarter" idx="13"/>
          </p:nvPr>
        </p:nvSpPr>
        <p:spPr>
          <a:xfrm>
            <a:off x="457200" y="1556327"/>
            <a:ext cx="4734232" cy="4641274"/>
          </a:xfrm>
        </p:spPr>
        <p:txBody>
          <a:bodyPr/>
          <a:lstStyle/>
          <a:p>
            <a:pPr marL="432" indent="0">
              <a:spcBef>
                <a:spcPts val="1200"/>
              </a:spcBef>
              <a:buNone/>
            </a:pPr>
            <a:r>
              <a:rPr lang="en-IN" sz="2000" dirty="0"/>
              <a:t>Each row in a two-dimensional array is itself an array. So, the rows can have different lengths. Such an array is known as a </a:t>
            </a:r>
            <a:r>
              <a:rPr lang="en-IN" sz="2000" b="1" dirty="0"/>
              <a:t>ragged array</a:t>
            </a:r>
            <a:r>
              <a:rPr lang="en-IN" sz="2000" dirty="0"/>
              <a:t>. For example,</a:t>
            </a:r>
          </a:p>
          <a:p>
            <a:pPr marL="432" indent="0">
              <a:spcBef>
                <a:spcPts val="1200"/>
              </a:spcBef>
              <a:buNone/>
            </a:pPr>
            <a:r>
              <a:rPr lang="en-IN" sz="2000" dirty="0"/>
              <a:t>int[][] matrix = {</a:t>
            </a:r>
          </a:p>
          <a:p>
            <a:pPr marL="432" indent="0">
              <a:spcBef>
                <a:spcPts val="1200"/>
              </a:spcBef>
              <a:buNone/>
            </a:pPr>
            <a:r>
              <a:rPr lang="en-IN" sz="2000" dirty="0"/>
              <a:t>{1, 2, 3, 4, 5},</a:t>
            </a:r>
          </a:p>
          <a:p>
            <a:pPr marL="180000" indent="0">
              <a:spcBef>
                <a:spcPts val="1200"/>
              </a:spcBef>
              <a:buNone/>
            </a:pPr>
            <a:r>
              <a:rPr lang="en-IN" sz="2000" dirty="0"/>
              <a:t>{2, 3, 4, 5},</a:t>
            </a:r>
          </a:p>
          <a:p>
            <a:pPr marL="180000" indent="0">
              <a:spcBef>
                <a:spcPts val="1200"/>
              </a:spcBef>
              <a:buNone/>
            </a:pPr>
            <a:r>
              <a:rPr lang="en-IN" sz="2000" dirty="0"/>
              <a:t>{3, 4, 5},</a:t>
            </a:r>
          </a:p>
          <a:p>
            <a:pPr marL="180000" indent="0">
              <a:spcBef>
                <a:spcPts val="1200"/>
              </a:spcBef>
              <a:buNone/>
            </a:pPr>
            <a:r>
              <a:rPr lang="en-IN" sz="2000" dirty="0"/>
              <a:t>{4, 5},</a:t>
            </a:r>
          </a:p>
          <a:p>
            <a:pPr marL="180000" indent="0">
              <a:spcBef>
                <a:spcPts val="1200"/>
              </a:spcBef>
              <a:buNone/>
            </a:pPr>
            <a:r>
              <a:rPr lang="en-IN" sz="2000" dirty="0"/>
              <a:t>{5}</a:t>
            </a:r>
          </a:p>
          <a:p>
            <a:pPr marL="432" indent="0">
              <a:spcBef>
                <a:spcPts val="1200"/>
              </a:spcBef>
              <a:buNone/>
            </a:pPr>
            <a:r>
              <a:rPr lang="en-IN" sz="2000" dirty="0"/>
              <a:t>};</a:t>
            </a:r>
          </a:p>
        </p:txBody>
      </p:sp>
      <p:sp>
        <p:nvSpPr>
          <p:cNvPr id="4" name="Content Placeholder 3">
            <a:extLst>
              <a:ext uri="{FF2B5EF4-FFF2-40B4-BE49-F238E27FC236}">
                <a16:creationId xmlns:a16="http://schemas.microsoft.com/office/drawing/2014/main" id="{5EE1D8BB-72BD-4C3A-AE5D-02C4C3ACE018}"/>
              </a:ext>
            </a:extLst>
          </p:cNvPr>
          <p:cNvSpPr>
            <a:spLocks noGrp="1"/>
          </p:cNvSpPr>
          <p:nvPr>
            <p:ph sz="quarter" idx="14"/>
          </p:nvPr>
        </p:nvSpPr>
        <p:spPr>
          <a:xfrm>
            <a:off x="5383161" y="3252609"/>
            <a:ext cx="3303639" cy="2944992"/>
          </a:xfrm>
        </p:spPr>
        <p:txBody>
          <a:bodyPr/>
          <a:lstStyle/>
          <a:p>
            <a:pPr marL="432" indent="0" algn="ctr">
              <a:buNone/>
            </a:pPr>
            <a:r>
              <a:rPr lang="en-IN" sz="2000" dirty="0"/>
              <a:t>matrix.length is 5</a:t>
            </a:r>
          </a:p>
          <a:p>
            <a:pPr marL="432" indent="0" algn="ctr">
              <a:buNone/>
            </a:pPr>
            <a:r>
              <a:rPr lang="en-IN" sz="2000" dirty="0"/>
              <a:t>matrix[0].length is 5</a:t>
            </a:r>
          </a:p>
          <a:p>
            <a:pPr marL="432" indent="0" algn="ctr">
              <a:buNone/>
            </a:pPr>
            <a:r>
              <a:rPr lang="en-IN" sz="2000" dirty="0"/>
              <a:t>matrix[1].length is 4</a:t>
            </a:r>
          </a:p>
          <a:p>
            <a:pPr marL="432" indent="0" algn="ctr">
              <a:buNone/>
            </a:pPr>
            <a:r>
              <a:rPr lang="en-IN" sz="2000" dirty="0"/>
              <a:t>matrix[2].length is 3</a:t>
            </a:r>
          </a:p>
          <a:p>
            <a:pPr marL="432" indent="0" algn="ctr">
              <a:buNone/>
            </a:pPr>
            <a:r>
              <a:rPr lang="en-IN" sz="2000" dirty="0"/>
              <a:t>matrix[3].length is 2</a:t>
            </a:r>
          </a:p>
          <a:p>
            <a:pPr marL="432" indent="0" algn="ctr">
              <a:buNone/>
            </a:pPr>
            <a:r>
              <a:rPr lang="en-IN" sz="2000" dirty="0"/>
              <a:t>matrix[4].length is 1</a:t>
            </a:r>
          </a:p>
        </p:txBody>
      </p:sp>
    </p:spTree>
    <p:extLst>
      <p:ext uri="{BB962C8B-B14F-4D97-AF65-F5344CB8AC3E}">
        <p14:creationId xmlns:p14="http://schemas.microsoft.com/office/powerpoint/2010/main" val="176929830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E566C5-24B1-4E61-A5A3-59A40E75944D}"/>
              </a:ext>
            </a:extLst>
          </p:cNvPr>
          <p:cNvSpPr>
            <a:spLocks noGrp="1"/>
          </p:cNvSpPr>
          <p:nvPr>
            <p:ph type="title"/>
          </p:nvPr>
        </p:nvSpPr>
        <p:spPr/>
        <p:txBody>
          <a:bodyPr/>
          <a:lstStyle/>
          <a:p>
            <a:r>
              <a:rPr lang="en-IN" dirty="0"/>
              <a:t>Ragged Arrays </a:t>
            </a:r>
            <a:r>
              <a:rPr lang="en-IN" sz="2000" b="0" dirty="0"/>
              <a:t>(2 of 2)</a:t>
            </a:r>
            <a:endParaRPr lang="en-IN" b="0" dirty="0"/>
          </a:p>
        </p:txBody>
      </p:sp>
      <p:pic>
        <p:nvPicPr>
          <p:cNvPr id="4" name="Content Placeholder 3" descr="int left bracket right bracket, left bracket right bracket triangleArray = left brace. For long description in Notes pane, press F6.&#10;">
            <a:extLst>
              <a:ext uri="{FF2B5EF4-FFF2-40B4-BE49-F238E27FC236}">
                <a16:creationId xmlns:a16="http://schemas.microsoft.com/office/drawing/2014/main" id="{C8203B7E-62CF-4662-81F5-92B419FB890E}"/>
              </a:ext>
            </a:extLst>
          </p:cNvPr>
          <p:cNvPicPr>
            <a:picLocks noGrp="1" noChangeAspect="1"/>
          </p:cNvPicPr>
          <p:nvPr>
            <p:ph sz="quarter" idx="13"/>
          </p:nvPr>
        </p:nvPicPr>
        <p:blipFill>
          <a:blip r:embed="rId3"/>
          <a:stretch>
            <a:fillRect/>
          </a:stretch>
        </p:blipFill>
        <p:spPr>
          <a:xfrm>
            <a:off x="454025" y="1801384"/>
            <a:ext cx="8232775" cy="3255231"/>
          </a:xfrm>
          <a:prstGeom prst="rect">
            <a:avLst/>
          </a:prstGeom>
        </p:spPr>
      </p:pic>
    </p:spTree>
    <p:extLst>
      <p:ext uri="{BB962C8B-B14F-4D97-AF65-F5344CB8AC3E}">
        <p14:creationId xmlns:p14="http://schemas.microsoft.com/office/powerpoint/2010/main" val="230138409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AF2DE0-8F7B-4DF7-B519-224E8D916EFE}"/>
              </a:ext>
            </a:extLst>
          </p:cNvPr>
          <p:cNvSpPr>
            <a:spLocks noGrp="1"/>
          </p:cNvSpPr>
          <p:nvPr>
            <p:ph type="title"/>
          </p:nvPr>
        </p:nvSpPr>
        <p:spPr/>
        <p:txBody>
          <a:bodyPr/>
          <a:lstStyle/>
          <a:p>
            <a:r>
              <a:rPr lang="en-IN" dirty="0"/>
              <a:t>Processing Two-Dimensional Arrays</a:t>
            </a:r>
          </a:p>
        </p:txBody>
      </p:sp>
      <p:sp>
        <p:nvSpPr>
          <p:cNvPr id="3" name="Content Placeholder 2">
            <a:extLst>
              <a:ext uri="{FF2B5EF4-FFF2-40B4-BE49-F238E27FC236}">
                <a16:creationId xmlns:a16="http://schemas.microsoft.com/office/drawing/2014/main" id="{F003A0A5-1881-4F9A-91F5-D54941151C83}"/>
              </a:ext>
            </a:extLst>
          </p:cNvPr>
          <p:cNvSpPr>
            <a:spLocks noGrp="1"/>
          </p:cNvSpPr>
          <p:nvPr>
            <p:ph sz="quarter" idx="13"/>
          </p:nvPr>
        </p:nvSpPr>
        <p:spPr/>
        <p:txBody>
          <a:bodyPr/>
          <a:lstStyle/>
          <a:p>
            <a:pPr marL="432" indent="0">
              <a:buNone/>
            </a:pPr>
            <a:r>
              <a:rPr lang="en-IN" dirty="0"/>
              <a:t>See the examples in the text.</a:t>
            </a:r>
          </a:p>
          <a:p>
            <a:pPr marL="432000" indent="-432000">
              <a:buFont typeface="+mj-lt"/>
              <a:buAutoNum type="arabicPeriod"/>
            </a:pPr>
            <a:r>
              <a:rPr lang="en-IN" dirty="0"/>
              <a:t>(Initializing arrays with input values)</a:t>
            </a:r>
          </a:p>
          <a:p>
            <a:pPr marL="432000" indent="-432000">
              <a:buFont typeface="+mj-lt"/>
              <a:buAutoNum type="arabicPeriod"/>
            </a:pPr>
            <a:r>
              <a:rPr lang="en-IN" dirty="0"/>
              <a:t>(Printing arrays)</a:t>
            </a:r>
          </a:p>
          <a:p>
            <a:pPr marL="432000" indent="-432000">
              <a:buFont typeface="+mj-lt"/>
              <a:buAutoNum type="arabicPeriod"/>
            </a:pPr>
            <a:r>
              <a:rPr lang="en-IN" dirty="0"/>
              <a:t>(Summing all elements)</a:t>
            </a:r>
          </a:p>
          <a:p>
            <a:pPr marL="432000" indent="-432000">
              <a:buFont typeface="+mj-lt"/>
              <a:buAutoNum type="arabicPeriod"/>
            </a:pPr>
            <a:r>
              <a:rPr lang="en-IN" dirty="0"/>
              <a:t>(Summing all elements by column)</a:t>
            </a:r>
          </a:p>
          <a:p>
            <a:pPr marL="432000" indent="-432000">
              <a:buFont typeface="+mj-lt"/>
              <a:buAutoNum type="arabicPeriod"/>
            </a:pPr>
            <a:r>
              <a:rPr lang="en-IN" dirty="0"/>
              <a:t>(Which row has the largest sum)</a:t>
            </a:r>
          </a:p>
          <a:p>
            <a:pPr marL="432000" indent="-432000">
              <a:buFont typeface="+mj-lt"/>
              <a:buAutoNum type="arabicPeriod"/>
            </a:pPr>
            <a:r>
              <a:rPr lang="en-IN" dirty="0"/>
              <a:t>(Finding the smallest index of the largest element)</a:t>
            </a:r>
          </a:p>
          <a:p>
            <a:pPr marL="432000" indent="-432000">
              <a:buFont typeface="+mj-lt"/>
              <a:buAutoNum type="arabicPeriod"/>
            </a:pPr>
            <a:r>
              <a:rPr lang="en-IN" dirty="0"/>
              <a:t>(</a:t>
            </a:r>
            <a:r>
              <a:rPr lang="en-IN" b="1" dirty="0"/>
              <a:t>Random shuffling</a:t>
            </a:r>
            <a:r>
              <a:rPr lang="en-IN" dirty="0"/>
              <a:t>)</a:t>
            </a:r>
          </a:p>
        </p:txBody>
      </p:sp>
    </p:spTree>
    <p:extLst>
      <p:ext uri="{BB962C8B-B14F-4D97-AF65-F5344CB8AC3E}">
        <p14:creationId xmlns:p14="http://schemas.microsoft.com/office/powerpoint/2010/main" val="21155128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1B7827-947C-4F7E-8663-3FA5A73D8BE0}"/>
              </a:ext>
            </a:extLst>
          </p:cNvPr>
          <p:cNvSpPr>
            <a:spLocks noGrp="1"/>
          </p:cNvSpPr>
          <p:nvPr>
            <p:ph type="title"/>
          </p:nvPr>
        </p:nvSpPr>
        <p:spPr/>
        <p:txBody>
          <a:bodyPr/>
          <a:lstStyle/>
          <a:p>
            <a:r>
              <a:rPr lang="en-US" dirty="0"/>
              <a:t>Initializing Arrays With Input Values</a:t>
            </a:r>
            <a:endParaRPr lang="en-IN" dirty="0"/>
          </a:p>
        </p:txBody>
      </p:sp>
      <p:sp>
        <p:nvSpPr>
          <p:cNvPr id="3" name="Content Placeholder 2">
            <a:extLst>
              <a:ext uri="{FF2B5EF4-FFF2-40B4-BE49-F238E27FC236}">
                <a16:creationId xmlns:a16="http://schemas.microsoft.com/office/drawing/2014/main" id="{51135EFE-F524-4E92-904F-0D8A697F0086}"/>
              </a:ext>
            </a:extLst>
          </p:cNvPr>
          <p:cNvSpPr>
            <a:spLocks noGrp="1"/>
          </p:cNvSpPr>
          <p:nvPr>
            <p:ph sz="quarter" idx="13"/>
          </p:nvPr>
        </p:nvSpPr>
        <p:spPr>
          <a:xfrm>
            <a:off x="457200" y="1554920"/>
            <a:ext cx="8232775" cy="4801635"/>
          </a:xfrm>
        </p:spPr>
        <p:txBody>
          <a:bodyPr/>
          <a:lstStyle/>
          <a:p>
            <a:pPr marL="432" indent="0">
              <a:buNone/>
            </a:pPr>
            <a:r>
              <a:rPr lang="en-IN" dirty="0"/>
              <a:t>java.util.Scanner input = new Scanner(System.in);</a:t>
            </a:r>
          </a:p>
          <a:p>
            <a:pPr marL="432" indent="0">
              <a:buNone/>
            </a:pPr>
            <a:r>
              <a:rPr lang="en-IN" dirty="0"/>
              <a:t>System.out.println("Enter " + matrix.length + " rows and " +</a:t>
            </a:r>
          </a:p>
          <a:p>
            <a:pPr marL="180000" indent="0">
              <a:buNone/>
            </a:pPr>
            <a:r>
              <a:rPr lang="en-IN" dirty="0"/>
              <a:t>matrix[0].length + " columns: ");</a:t>
            </a:r>
          </a:p>
          <a:p>
            <a:pPr marL="432" indent="0">
              <a:buNone/>
            </a:pPr>
            <a:r>
              <a:rPr lang="en-IN" dirty="0"/>
              <a:t>for (int row = 0; row &lt; matrix.length; row++) {</a:t>
            </a:r>
          </a:p>
          <a:p>
            <a:pPr marL="180000" indent="0">
              <a:buNone/>
            </a:pPr>
            <a:r>
              <a:rPr lang="en-IN" dirty="0"/>
              <a:t>for (int column = 0; column &lt; matrix[row].length; column++) {</a:t>
            </a:r>
          </a:p>
          <a:p>
            <a:pPr marL="360000" indent="0">
              <a:buNone/>
            </a:pPr>
            <a:r>
              <a:rPr lang="en-IN" dirty="0"/>
              <a:t>matrix[row][column] = input.nextInt();</a:t>
            </a:r>
          </a:p>
          <a:p>
            <a:pPr marL="180000" indent="0">
              <a:buNone/>
            </a:pPr>
            <a:r>
              <a:rPr lang="en-IN" dirty="0"/>
              <a:t>}</a:t>
            </a:r>
          </a:p>
          <a:p>
            <a:pPr marL="432" indent="0">
              <a:buNone/>
            </a:pPr>
            <a:r>
              <a:rPr lang="en-IN" dirty="0"/>
              <a:t>}</a:t>
            </a:r>
          </a:p>
        </p:txBody>
      </p:sp>
    </p:spTree>
    <p:extLst>
      <p:ext uri="{BB962C8B-B14F-4D97-AF65-F5344CB8AC3E}">
        <p14:creationId xmlns:p14="http://schemas.microsoft.com/office/powerpoint/2010/main" val="177539563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216740-A596-4EB5-8CC7-C1576F2990CB}"/>
              </a:ext>
            </a:extLst>
          </p:cNvPr>
          <p:cNvSpPr>
            <a:spLocks noGrp="1"/>
          </p:cNvSpPr>
          <p:nvPr>
            <p:ph type="title"/>
          </p:nvPr>
        </p:nvSpPr>
        <p:spPr/>
        <p:txBody>
          <a:bodyPr/>
          <a:lstStyle/>
          <a:p>
            <a:r>
              <a:rPr lang="en-US" sz="3200" dirty="0"/>
              <a:t>Initializing Arrays With Random Values</a:t>
            </a:r>
            <a:endParaRPr lang="en-IN" sz="3200" dirty="0"/>
          </a:p>
        </p:txBody>
      </p:sp>
      <p:sp>
        <p:nvSpPr>
          <p:cNvPr id="3" name="Content Placeholder 2">
            <a:extLst>
              <a:ext uri="{FF2B5EF4-FFF2-40B4-BE49-F238E27FC236}">
                <a16:creationId xmlns:a16="http://schemas.microsoft.com/office/drawing/2014/main" id="{8E6F7FF4-DEE1-4289-AA3A-6B8C40F3421A}"/>
              </a:ext>
            </a:extLst>
          </p:cNvPr>
          <p:cNvSpPr>
            <a:spLocks noGrp="1"/>
          </p:cNvSpPr>
          <p:nvPr>
            <p:ph sz="quarter" idx="13"/>
          </p:nvPr>
        </p:nvSpPr>
        <p:spPr/>
        <p:txBody>
          <a:bodyPr/>
          <a:lstStyle/>
          <a:p>
            <a:pPr marL="432" indent="0">
              <a:buNone/>
            </a:pPr>
            <a:r>
              <a:rPr lang="en-IN" dirty="0"/>
              <a:t>for (int row = 0; row &lt; matrix.length; row++) {</a:t>
            </a:r>
          </a:p>
          <a:p>
            <a:pPr marL="180000" indent="0">
              <a:buNone/>
            </a:pPr>
            <a:r>
              <a:rPr lang="en-IN" dirty="0"/>
              <a:t>for (int column = 0; column &lt; matrix[row].length; column++) {</a:t>
            </a:r>
          </a:p>
          <a:p>
            <a:pPr marL="360000" indent="0">
              <a:buNone/>
            </a:pPr>
            <a:r>
              <a:rPr lang="en-IN" dirty="0"/>
              <a:t>matrix[row][column] = (int)(Math.random() * 100);</a:t>
            </a:r>
          </a:p>
          <a:p>
            <a:pPr marL="180000" indent="0">
              <a:buNone/>
            </a:pPr>
            <a:r>
              <a:rPr lang="en-IN" dirty="0"/>
              <a:t>}</a:t>
            </a:r>
          </a:p>
          <a:p>
            <a:pPr marL="432" indent="0">
              <a:buNone/>
            </a:pPr>
            <a:r>
              <a:rPr lang="en-IN" dirty="0"/>
              <a:t>}</a:t>
            </a:r>
          </a:p>
        </p:txBody>
      </p:sp>
    </p:spTree>
    <p:extLst>
      <p:ext uri="{BB962C8B-B14F-4D97-AF65-F5344CB8AC3E}">
        <p14:creationId xmlns:p14="http://schemas.microsoft.com/office/powerpoint/2010/main" val="404742355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BE1503-E27D-4605-936F-A8EF07662CA3}"/>
              </a:ext>
            </a:extLst>
          </p:cNvPr>
          <p:cNvSpPr>
            <a:spLocks noGrp="1"/>
          </p:cNvSpPr>
          <p:nvPr>
            <p:ph type="title"/>
          </p:nvPr>
        </p:nvSpPr>
        <p:spPr/>
        <p:txBody>
          <a:bodyPr/>
          <a:lstStyle/>
          <a:p>
            <a:r>
              <a:rPr lang="en-IN" dirty="0"/>
              <a:t>Printing Arrays</a:t>
            </a:r>
          </a:p>
        </p:txBody>
      </p:sp>
      <p:sp>
        <p:nvSpPr>
          <p:cNvPr id="3" name="Content Placeholder 2">
            <a:extLst>
              <a:ext uri="{FF2B5EF4-FFF2-40B4-BE49-F238E27FC236}">
                <a16:creationId xmlns:a16="http://schemas.microsoft.com/office/drawing/2014/main" id="{10E227AD-6463-4B41-BB53-8EC00C86EA1F}"/>
              </a:ext>
            </a:extLst>
          </p:cNvPr>
          <p:cNvSpPr>
            <a:spLocks noGrp="1"/>
          </p:cNvSpPr>
          <p:nvPr>
            <p:ph sz="quarter" idx="13"/>
          </p:nvPr>
        </p:nvSpPr>
        <p:spPr/>
        <p:txBody>
          <a:bodyPr/>
          <a:lstStyle/>
          <a:p>
            <a:pPr marL="432" indent="0">
              <a:buNone/>
            </a:pPr>
            <a:r>
              <a:rPr lang="en-IN" dirty="0"/>
              <a:t>for (int row = 0; row &lt; matrix.length; row++) {</a:t>
            </a:r>
          </a:p>
          <a:p>
            <a:pPr marL="180000" indent="0">
              <a:buNone/>
            </a:pPr>
            <a:r>
              <a:rPr lang="en-IN" dirty="0"/>
              <a:t>for (int column = 0; column &lt; matrix[row].length; column++) {</a:t>
            </a:r>
          </a:p>
          <a:p>
            <a:pPr marL="360000" indent="0">
              <a:buNone/>
            </a:pPr>
            <a:r>
              <a:rPr lang="en-IN" dirty="0"/>
              <a:t>System.out.print(matrix[row][column] + " ");</a:t>
            </a:r>
          </a:p>
          <a:p>
            <a:pPr marL="180000" indent="0">
              <a:buNone/>
            </a:pPr>
            <a:r>
              <a:rPr lang="en-IN" dirty="0"/>
              <a:t>}</a:t>
            </a:r>
          </a:p>
          <a:p>
            <a:pPr marL="180000" indent="0">
              <a:buNone/>
            </a:pPr>
            <a:r>
              <a:rPr lang="en-IN" dirty="0"/>
              <a:t>System.out.println();</a:t>
            </a:r>
          </a:p>
          <a:p>
            <a:pPr marL="432" indent="0">
              <a:buNone/>
            </a:pPr>
            <a:r>
              <a:rPr lang="en-IN" dirty="0"/>
              <a:t>}</a:t>
            </a:r>
          </a:p>
        </p:txBody>
      </p:sp>
    </p:spTree>
    <p:extLst>
      <p:ext uri="{BB962C8B-B14F-4D97-AF65-F5344CB8AC3E}">
        <p14:creationId xmlns:p14="http://schemas.microsoft.com/office/powerpoint/2010/main" val="311457788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F66B55-6053-4941-B047-89526B0B0AAE}"/>
              </a:ext>
            </a:extLst>
          </p:cNvPr>
          <p:cNvSpPr>
            <a:spLocks noGrp="1"/>
          </p:cNvSpPr>
          <p:nvPr>
            <p:ph type="title"/>
          </p:nvPr>
        </p:nvSpPr>
        <p:spPr/>
        <p:txBody>
          <a:bodyPr/>
          <a:lstStyle/>
          <a:p>
            <a:r>
              <a:rPr lang="en-IN" dirty="0"/>
              <a:t>Summing All Elements</a:t>
            </a:r>
          </a:p>
        </p:txBody>
      </p:sp>
      <p:sp>
        <p:nvSpPr>
          <p:cNvPr id="3" name="Content Placeholder 2">
            <a:extLst>
              <a:ext uri="{FF2B5EF4-FFF2-40B4-BE49-F238E27FC236}">
                <a16:creationId xmlns:a16="http://schemas.microsoft.com/office/drawing/2014/main" id="{8AC48E59-8DEA-47FF-AADD-4747EB4CE113}"/>
              </a:ext>
            </a:extLst>
          </p:cNvPr>
          <p:cNvSpPr>
            <a:spLocks noGrp="1"/>
          </p:cNvSpPr>
          <p:nvPr>
            <p:ph sz="quarter" idx="13"/>
          </p:nvPr>
        </p:nvSpPr>
        <p:spPr/>
        <p:txBody>
          <a:bodyPr/>
          <a:lstStyle/>
          <a:p>
            <a:pPr marL="432" indent="0">
              <a:buNone/>
            </a:pPr>
            <a:r>
              <a:rPr lang="en-IN" dirty="0"/>
              <a:t>int total = 0;</a:t>
            </a:r>
          </a:p>
          <a:p>
            <a:pPr marL="432" indent="0">
              <a:buNone/>
            </a:pPr>
            <a:r>
              <a:rPr lang="en-IN" dirty="0"/>
              <a:t>for (int row = 0; row &lt; matrix.length; row++) {</a:t>
            </a:r>
          </a:p>
          <a:p>
            <a:pPr marL="180000" indent="0">
              <a:buNone/>
            </a:pPr>
            <a:r>
              <a:rPr lang="en-IN" dirty="0"/>
              <a:t>for (int column = 0; column &lt; matrix[row].length; column++) {</a:t>
            </a:r>
          </a:p>
          <a:p>
            <a:pPr marL="360000" indent="0">
              <a:buNone/>
            </a:pPr>
            <a:r>
              <a:rPr lang="en-IN" dirty="0"/>
              <a:t>total += matrix[row][column];</a:t>
            </a:r>
          </a:p>
          <a:p>
            <a:pPr marL="180000" indent="0">
              <a:buNone/>
            </a:pPr>
            <a:r>
              <a:rPr lang="en-IN" dirty="0"/>
              <a:t>}</a:t>
            </a:r>
          </a:p>
          <a:p>
            <a:pPr marL="432" indent="0">
              <a:buNone/>
            </a:pPr>
            <a:r>
              <a:rPr lang="en-IN" dirty="0"/>
              <a:t>}</a:t>
            </a:r>
          </a:p>
        </p:txBody>
      </p:sp>
    </p:spTree>
    <p:extLst>
      <p:ext uri="{BB962C8B-B14F-4D97-AF65-F5344CB8AC3E}">
        <p14:creationId xmlns:p14="http://schemas.microsoft.com/office/powerpoint/2010/main" val="354730853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755DCA-9E07-4A83-BAE4-74A6827DBAB9}"/>
              </a:ext>
            </a:extLst>
          </p:cNvPr>
          <p:cNvSpPr>
            <a:spLocks noGrp="1"/>
          </p:cNvSpPr>
          <p:nvPr>
            <p:ph type="title"/>
          </p:nvPr>
        </p:nvSpPr>
        <p:spPr/>
        <p:txBody>
          <a:bodyPr/>
          <a:lstStyle/>
          <a:p>
            <a:r>
              <a:rPr lang="en-IN" dirty="0"/>
              <a:t>Summing Elements by Column</a:t>
            </a:r>
          </a:p>
        </p:txBody>
      </p:sp>
      <p:sp>
        <p:nvSpPr>
          <p:cNvPr id="3" name="Content Placeholder 2">
            <a:extLst>
              <a:ext uri="{FF2B5EF4-FFF2-40B4-BE49-F238E27FC236}">
                <a16:creationId xmlns:a16="http://schemas.microsoft.com/office/drawing/2014/main" id="{A6DD412F-F090-4BDE-A77A-5EA776058CA5}"/>
              </a:ext>
            </a:extLst>
          </p:cNvPr>
          <p:cNvSpPr>
            <a:spLocks noGrp="1"/>
          </p:cNvSpPr>
          <p:nvPr>
            <p:ph sz="quarter" idx="13"/>
          </p:nvPr>
        </p:nvSpPr>
        <p:spPr/>
        <p:txBody>
          <a:bodyPr/>
          <a:lstStyle/>
          <a:p>
            <a:pPr marL="432" indent="0">
              <a:buNone/>
            </a:pPr>
            <a:r>
              <a:rPr lang="en-IN" dirty="0"/>
              <a:t>for (int column = 0; column &lt; matrix[0].length; column++) {</a:t>
            </a:r>
          </a:p>
          <a:p>
            <a:pPr marL="180000" indent="0">
              <a:buNone/>
            </a:pPr>
            <a:r>
              <a:rPr lang="en-IN" dirty="0"/>
              <a:t>int total = 0;</a:t>
            </a:r>
          </a:p>
          <a:p>
            <a:pPr marL="180000" indent="0">
              <a:buNone/>
            </a:pPr>
            <a:r>
              <a:rPr lang="en-IN" dirty="0"/>
              <a:t>for (int row = 0; row &lt; matrix.length; row++)</a:t>
            </a:r>
          </a:p>
          <a:p>
            <a:pPr marL="360000" indent="0">
              <a:buNone/>
            </a:pPr>
            <a:r>
              <a:rPr lang="en-IN" dirty="0"/>
              <a:t>total += matrix[row][column];</a:t>
            </a:r>
          </a:p>
          <a:p>
            <a:pPr marL="180000" indent="0">
              <a:buNone/>
            </a:pPr>
            <a:r>
              <a:rPr lang="en-IN" dirty="0"/>
              <a:t>System.out.println("Sum for column " + column + " is "</a:t>
            </a:r>
          </a:p>
          <a:p>
            <a:pPr marL="360000" indent="0">
              <a:buNone/>
            </a:pPr>
            <a:r>
              <a:rPr lang="en-IN" dirty="0"/>
              <a:t>+ total);</a:t>
            </a:r>
          </a:p>
          <a:p>
            <a:pPr marL="432" indent="0">
              <a:buNone/>
            </a:pPr>
            <a:r>
              <a:rPr lang="en-IN" dirty="0"/>
              <a:t>}</a:t>
            </a:r>
          </a:p>
        </p:txBody>
      </p:sp>
    </p:spTree>
    <p:extLst>
      <p:ext uri="{BB962C8B-B14F-4D97-AF65-F5344CB8AC3E}">
        <p14:creationId xmlns:p14="http://schemas.microsoft.com/office/powerpoint/2010/main" val="243749853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F24CE3-DDA3-4AFE-8BEA-02921B1DC422}"/>
              </a:ext>
            </a:extLst>
          </p:cNvPr>
          <p:cNvSpPr>
            <a:spLocks noGrp="1"/>
          </p:cNvSpPr>
          <p:nvPr>
            <p:ph type="title"/>
          </p:nvPr>
        </p:nvSpPr>
        <p:spPr/>
        <p:txBody>
          <a:bodyPr/>
          <a:lstStyle/>
          <a:p>
            <a:r>
              <a:rPr lang="en-IN" dirty="0"/>
              <a:t>Motivations </a:t>
            </a:r>
            <a:r>
              <a:rPr lang="en-IN" sz="2000" b="0" dirty="0"/>
              <a:t>(1 of 2)</a:t>
            </a:r>
            <a:endParaRPr lang="en-IN" b="0" dirty="0"/>
          </a:p>
        </p:txBody>
      </p:sp>
      <p:sp>
        <p:nvSpPr>
          <p:cNvPr id="3" name="Content Placeholder 2">
            <a:extLst>
              <a:ext uri="{FF2B5EF4-FFF2-40B4-BE49-F238E27FC236}">
                <a16:creationId xmlns:a16="http://schemas.microsoft.com/office/drawing/2014/main" id="{4A480508-DDAA-43B5-A55F-2D068C6D7800}"/>
              </a:ext>
            </a:extLst>
          </p:cNvPr>
          <p:cNvSpPr>
            <a:spLocks noGrp="1"/>
          </p:cNvSpPr>
          <p:nvPr>
            <p:ph sz="quarter" idx="13"/>
          </p:nvPr>
        </p:nvSpPr>
        <p:spPr>
          <a:xfrm>
            <a:off x="457199" y="1552575"/>
            <a:ext cx="8229599" cy="1269453"/>
          </a:xfrm>
        </p:spPr>
        <p:txBody>
          <a:bodyPr/>
          <a:lstStyle/>
          <a:p>
            <a:pPr marL="432" indent="0">
              <a:buNone/>
            </a:pPr>
            <a:r>
              <a:rPr lang="en-IN" sz="1800" dirty="0"/>
              <a:t>Thus far, you have used one-dimensional arrays to model linear collections of elements. You can use a two-dimensional array to represent a matrix or a table. For example, the following table that describes the distances between the cities can be represented using a two-dimensional array.</a:t>
            </a:r>
          </a:p>
        </p:txBody>
      </p:sp>
      <p:sp>
        <p:nvSpPr>
          <p:cNvPr id="4" name="Content Placeholder 3">
            <a:extLst>
              <a:ext uri="{FF2B5EF4-FFF2-40B4-BE49-F238E27FC236}">
                <a16:creationId xmlns:a16="http://schemas.microsoft.com/office/drawing/2014/main" id="{58B50F06-2FCE-42DE-BA64-5BA549445851}"/>
              </a:ext>
            </a:extLst>
          </p:cNvPr>
          <p:cNvSpPr>
            <a:spLocks noGrp="1"/>
          </p:cNvSpPr>
          <p:nvPr>
            <p:ph sz="quarter" idx="14"/>
          </p:nvPr>
        </p:nvSpPr>
        <p:spPr>
          <a:xfrm>
            <a:off x="3193024" y="2988171"/>
            <a:ext cx="2839066" cy="354035"/>
          </a:xfrm>
        </p:spPr>
        <p:txBody>
          <a:bodyPr tIns="0"/>
          <a:lstStyle/>
          <a:p>
            <a:pPr marL="432" indent="0" algn="ctr">
              <a:buNone/>
            </a:pPr>
            <a:r>
              <a:rPr lang="en-IN" sz="1800" dirty="0"/>
              <a:t>Distance Table (in miles)</a:t>
            </a:r>
          </a:p>
        </p:txBody>
      </p:sp>
      <p:graphicFrame>
        <p:nvGraphicFramePr>
          <p:cNvPr id="7" name="Table 7">
            <a:extLst>
              <a:ext uri="{FF2B5EF4-FFF2-40B4-BE49-F238E27FC236}">
                <a16:creationId xmlns:a16="http://schemas.microsoft.com/office/drawing/2014/main" id="{4F859CEB-92CF-40D5-A05E-E7ECE33AE517}"/>
              </a:ext>
            </a:extLst>
          </p:cNvPr>
          <p:cNvGraphicFramePr>
            <a:graphicFrameLocks noGrp="1"/>
          </p:cNvGraphicFramePr>
          <p:nvPr>
            <p:ph sz="quarter" idx="15"/>
            <p:extLst>
              <p:ext uri="{D42A27DB-BD31-4B8C-83A1-F6EECF244321}">
                <p14:modId xmlns:p14="http://schemas.microsoft.com/office/powerpoint/2010/main" val="1358678847"/>
              </p:ext>
            </p:extLst>
          </p:nvPr>
        </p:nvGraphicFramePr>
        <p:xfrm>
          <a:off x="457197" y="3432068"/>
          <a:ext cx="8259096" cy="2682240"/>
        </p:xfrm>
        <a:graphic>
          <a:graphicData uri="http://schemas.openxmlformats.org/drawingml/2006/table">
            <a:tbl>
              <a:tblPr firstRow="1" bandRow="1">
                <a:tableStyleId>{2D5ABB26-0587-4C30-8999-92F81FD0307C}</a:tableStyleId>
              </a:tblPr>
              <a:tblGrid>
                <a:gridCol w="1135629">
                  <a:extLst>
                    <a:ext uri="{9D8B030D-6E8A-4147-A177-3AD203B41FA5}">
                      <a16:colId xmlns:a16="http://schemas.microsoft.com/office/drawing/2014/main" val="3971462614"/>
                    </a:ext>
                  </a:extLst>
                </a:gridCol>
                <a:gridCol w="929145">
                  <a:extLst>
                    <a:ext uri="{9D8B030D-6E8A-4147-A177-3AD203B41FA5}">
                      <a16:colId xmlns:a16="http://schemas.microsoft.com/office/drawing/2014/main" val="838970427"/>
                    </a:ext>
                  </a:extLst>
                </a:gridCol>
                <a:gridCol w="1032387">
                  <a:extLst>
                    <a:ext uri="{9D8B030D-6E8A-4147-A177-3AD203B41FA5}">
                      <a16:colId xmlns:a16="http://schemas.microsoft.com/office/drawing/2014/main" val="1931467420"/>
                    </a:ext>
                  </a:extLst>
                </a:gridCol>
                <a:gridCol w="1106132">
                  <a:extLst>
                    <a:ext uri="{9D8B030D-6E8A-4147-A177-3AD203B41FA5}">
                      <a16:colId xmlns:a16="http://schemas.microsoft.com/office/drawing/2014/main" val="3958452757"/>
                    </a:ext>
                  </a:extLst>
                </a:gridCol>
                <a:gridCol w="958642">
                  <a:extLst>
                    <a:ext uri="{9D8B030D-6E8A-4147-A177-3AD203B41FA5}">
                      <a16:colId xmlns:a16="http://schemas.microsoft.com/office/drawing/2014/main" val="4037379355"/>
                    </a:ext>
                  </a:extLst>
                </a:gridCol>
                <a:gridCol w="1032387">
                  <a:extLst>
                    <a:ext uri="{9D8B030D-6E8A-4147-A177-3AD203B41FA5}">
                      <a16:colId xmlns:a16="http://schemas.microsoft.com/office/drawing/2014/main" val="1858456823"/>
                    </a:ext>
                  </a:extLst>
                </a:gridCol>
                <a:gridCol w="1032387">
                  <a:extLst>
                    <a:ext uri="{9D8B030D-6E8A-4147-A177-3AD203B41FA5}">
                      <a16:colId xmlns:a16="http://schemas.microsoft.com/office/drawing/2014/main" val="3447045008"/>
                    </a:ext>
                  </a:extLst>
                </a:gridCol>
                <a:gridCol w="1032387">
                  <a:extLst>
                    <a:ext uri="{9D8B030D-6E8A-4147-A177-3AD203B41FA5}">
                      <a16:colId xmlns:a16="http://schemas.microsoft.com/office/drawing/2014/main" val="3154758288"/>
                    </a:ext>
                  </a:extLst>
                </a:gridCol>
              </a:tblGrid>
              <a:tr h="324020">
                <a:tc>
                  <a:txBody>
                    <a:bodyPr/>
                    <a:lstStyle/>
                    <a:p>
                      <a:r>
                        <a:rPr lang="en-IN" sz="100" dirty="0">
                          <a:effectLst/>
                          <a:latin typeface="+mn-lt"/>
                        </a:rPr>
                        <a:t>Blank</a:t>
                      </a:r>
                    </a:p>
                  </a:txBody>
                  <a:tcPr/>
                </a:tc>
                <a:tc>
                  <a:txBody>
                    <a:bodyPr/>
                    <a:lstStyle/>
                    <a:p>
                      <a:pPr marL="0" marR="0">
                        <a:spcBef>
                          <a:spcPts val="0"/>
                        </a:spcBef>
                        <a:spcAft>
                          <a:spcPts val="0"/>
                        </a:spcAft>
                      </a:pPr>
                      <a:r>
                        <a:rPr lang="en-IN" sz="1600" dirty="0">
                          <a:effectLst/>
                          <a:latin typeface="+mn-lt"/>
                          <a:ea typeface="Calibri" panose="020F0502020204030204" pitchFamily="34" charset="0"/>
                        </a:rPr>
                        <a:t>Chicago</a:t>
                      </a:r>
                    </a:p>
                  </a:txBody>
                  <a:tcPr/>
                </a:tc>
                <a:tc>
                  <a:txBody>
                    <a:bodyPr/>
                    <a:lstStyle/>
                    <a:p>
                      <a:pPr marL="0" marR="0">
                        <a:spcBef>
                          <a:spcPts val="0"/>
                        </a:spcBef>
                        <a:spcAft>
                          <a:spcPts val="0"/>
                        </a:spcAft>
                      </a:pPr>
                      <a:r>
                        <a:rPr lang="en-IN" sz="1600" dirty="0">
                          <a:effectLst/>
                          <a:latin typeface="+mn-lt"/>
                          <a:ea typeface="Calibri" panose="020F0502020204030204" pitchFamily="34" charset="0"/>
                        </a:rPr>
                        <a:t>Boston</a:t>
                      </a:r>
                    </a:p>
                  </a:txBody>
                  <a:tcPr/>
                </a:tc>
                <a:tc>
                  <a:txBody>
                    <a:bodyPr/>
                    <a:lstStyle/>
                    <a:p>
                      <a:pPr marL="0" marR="0">
                        <a:spcBef>
                          <a:spcPts val="0"/>
                        </a:spcBef>
                        <a:spcAft>
                          <a:spcPts val="0"/>
                        </a:spcAft>
                      </a:pPr>
                      <a:r>
                        <a:rPr lang="en-IN" sz="1600" dirty="0">
                          <a:effectLst/>
                          <a:latin typeface="+mn-lt"/>
                          <a:ea typeface="Calibri" panose="020F0502020204030204" pitchFamily="34" charset="0"/>
                        </a:rPr>
                        <a:t>New York</a:t>
                      </a:r>
                    </a:p>
                  </a:txBody>
                  <a:tcPr/>
                </a:tc>
                <a:tc>
                  <a:txBody>
                    <a:bodyPr/>
                    <a:lstStyle/>
                    <a:p>
                      <a:pPr marL="0" marR="0">
                        <a:spcBef>
                          <a:spcPts val="0"/>
                        </a:spcBef>
                        <a:spcAft>
                          <a:spcPts val="0"/>
                        </a:spcAft>
                      </a:pPr>
                      <a:r>
                        <a:rPr lang="en-IN" sz="1600" dirty="0">
                          <a:effectLst/>
                          <a:latin typeface="+mn-lt"/>
                          <a:ea typeface="Calibri" panose="020F0502020204030204" pitchFamily="34" charset="0"/>
                        </a:rPr>
                        <a:t>Atlanta</a:t>
                      </a:r>
                    </a:p>
                  </a:txBody>
                  <a:tcPr/>
                </a:tc>
                <a:tc>
                  <a:txBody>
                    <a:bodyPr/>
                    <a:lstStyle/>
                    <a:p>
                      <a:pPr marL="0" marR="0">
                        <a:spcBef>
                          <a:spcPts val="0"/>
                        </a:spcBef>
                        <a:spcAft>
                          <a:spcPts val="0"/>
                        </a:spcAft>
                      </a:pPr>
                      <a:r>
                        <a:rPr lang="en-IN" sz="1600" dirty="0">
                          <a:effectLst/>
                          <a:latin typeface="+mn-lt"/>
                          <a:ea typeface="Calibri" panose="020F0502020204030204" pitchFamily="34" charset="0"/>
                        </a:rPr>
                        <a:t>Miami</a:t>
                      </a:r>
                    </a:p>
                  </a:txBody>
                  <a:tcPr/>
                </a:tc>
                <a:tc>
                  <a:txBody>
                    <a:bodyPr/>
                    <a:lstStyle/>
                    <a:p>
                      <a:pPr marL="0" marR="0">
                        <a:spcBef>
                          <a:spcPts val="0"/>
                        </a:spcBef>
                        <a:spcAft>
                          <a:spcPts val="0"/>
                        </a:spcAft>
                      </a:pPr>
                      <a:r>
                        <a:rPr lang="en-IN" sz="1600" dirty="0">
                          <a:effectLst/>
                          <a:latin typeface="+mn-lt"/>
                          <a:ea typeface="Calibri" panose="020F0502020204030204" pitchFamily="34" charset="0"/>
                        </a:rPr>
                        <a:t>Dallas</a:t>
                      </a:r>
                    </a:p>
                  </a:txBody>
                  <a:tcPr/>
                </a:tc>
                <a:tc>
                  <a:txBody>
                    <a:bodyPr/>
                    <a:lstStyle/>
                    <a:p>
                      <a:pPr marL="0" marR="0">
                        <a:spcBef>
                          <a:spcPts val="0"/>
                        </a:spcBef>
                        <a:spcAft>
                          <a:spcPts val="0"/>
                        </a:spcAft>
                      </a:pPr>
                      <a:r>
                        <a:rPr lang="en-IN" sz="1600" dirty="0">
                          <a:effectLst/>
                          <a:latin typeface="+mn-lt"/>
                          <a:ea typeface="Calibri" panose="020F0502020204030204" pitchFamily="34" charset="0"/>
                        </a:rPr>
                        <a:t>Houston</a:t>
                      </a:r>
                    </a:p>
                  </a:txBody>
                  <a:tcPr/>
                </a:tc>
                <a:extLst>
                  <a:ext uri="{0D108BD9-81ED-4DB2-BD59-A6C34878D82A}">
                    <a16:rowId xmlns:a16="http://schemas.microsoft.com/office/drawing/2014/main" val="3770518459"/>
                  </a:ext>
                </a:extLst>
              </a:tr>
              <a:tr h="324020">
                <a:tc>
                  <a:txBody>
                    <a:bodyPr/>
                    <a:lstStyle/>
                    <a:p>
                      <a:pPr marL="0" marR="0">
                        <a:spcBef>
                          <a:spcPts val="0"/>
                        </a:spcBef>
                        <a:spcAft>
                          <a:spcPts val="0"/>
                        </a:spcAft>
                      </a:pPr>
                      <a:r>
                        <a:rPr lang="en-IN" sz="1600" dirty="0">
                          <a:effectLst/>
                          <a:latin typeface="+mn-lt"/>
                          <a:ea typeface="Calibri" panose="020F0502020204030204" pitchFamily="34" charset="0"/>
                        </a:rPr>
                        <a:t>Chicago</a:t>
                      </a:r>
                    </a:p>
                  </a:txBody>
                  <a:tcPr/>
                </a:tc>
                <a:tc>
                  <a:txBody>
                    <a:bodyPr/>
                    <a:lstStyle/>
                    <a:p>
                      <a:pPr marL="0" marR="0" algn="ctr">
                        <a:spcBef>
                          <a:spcPts val="0"/>
                        </a:spcBef>
                        <a:spcAft>
                          <a:spcPts val="0"/>
                        </a:spcAft>
                      </a:pPr>
                      <a:r>
                        <a:rPr lang="en-IN" sz="1600" dirty="0">
                          <a:effectLst/>
                          <a:latin typeface="+mn-lt"/>
                          <a:ea typeface="Calibri" panose="020F0502020204030204" pitchFamily="34" charset="0"/>
                        </a:rPr>
                        <a:t>0</a:t>
                      </a:r>
                    </a:p>
                  </a:txBody>
                  <a:tcPr/>
                </a:tc>
                <a:tc>
                  <a:txBody>
                    <a:bodyPr/>
                    <a:lstStyle/>
                    <a:p>
                      <a:pPr marL="0" marR="0" algn="ctr">
                        <a:spcBef>
                          <a:spcPts val="0"/>
                        </a:spcBef>
                        <a:spcAft>
                          <a:spcPts val="0"/>
                        </a:spcAft>
                      </a:pPr>
                      <a:r>
                        <a:rPr lang="en-IN" sz="1600" dirty="0">
                          <a:effectLst/>
                          <a:latin typeface="+mn-lt"/>
                          <a:ea typeface="Calibri" panose="020F0502020204030204" pitchFamily="34" charset="0"/>
                        </a:rPr>
                        <a:t>983</a:t>
                      </a:r>
                    </a:p>
                  </a:txBody>
                  <a:tcPr/>
                </a:tc>
                <a:tc>
                  <a:txBody>
                    <a:bodyPr/>
                    <a:lstStyle/>
                    <a:p>
                      <a:pPr marL="0" marR="0" algn="ctr">
                        <a:spcBef>
                          <a:spcPts val="0"/>
                        </a:spcBef>
                        <a:spcAft>
                          <a:spcPts val="0"/>
                        </a:spcAft>
                      </a:pPr>
                      <a:r>
                        <a:rPr lang="en-IN" sz="1600" dirty="0">
                          <a:effectLst/>
                          <a:latin typeface="+mn-lt"/>
                          <a:ea typeface="Calibri" panose="020F0502020204030204" pitchFamily="34" charset="0"/>
                        </a:rPr>
                        <a:t>787</a:t>
                      </a:r>
                    </a:p>
                  </a:txBody>
                  <a:tcPr/>
                </a:tc>
                <a:tc>
                  <a:txBody>
                    <a:bodyPr/>
                    <a:lstStyle/>
                    <a:p>
                      <a:pPr marL="0" marR="0" algn="ctr">
                        <a:spcBef>
                          <a:spcPts val="0"/>
                        </a:spcBef>
                        <a:spcAft>
                          <a:spcPts val="0"/>
                        </a:spcAft>
                      </a:pPr>
                      <a:r>
                        <a:rPr lang="en-IN" sz="1600" dirty="0">
                          <a:effectLst/>
                          <a:latin typeface="+mn-lt"/>
                          <a:ea typeface="Calibri" panose="020F0502020204030204" pitchFamily="34" charset="0"/>
                        </a:rPr>
                        <a:t>714</a:t>
                      </a:r>
                    </a:p>
                  </a:txBody>
                  <a:tcPr/>
                </a:tc>
                <a:tc>
                  <a:txBody>
                    <a:bodyPr/>
                    <a:lstStyle/>
                    <a:p>
                      <a:pPr marL="0" marR="0" algn="ctr">
                        <a:spcBef>
                          <a:spcPts val="0"/>
                        </a:spcBef>
                        <a:spcAft>
                          <a:spcPts val="0"/>
                        </a:spcAft>
                      </a:pPr>
                      <a:r>
                        <a:rPr lang="en-IN" sz="1600" dirty="0">
                          <a:effectLst/>
                          <a:latin typeface="+mn-lt"/>
                          <a:ea typeface="Calibri" panose="020F0502020204030204" pitchFamily="34" charset="0"/>
                        </a:rPr>
                        <a:t>1375</a:t>
                      </a:r>
                    </a:p>
                  </a:txBody>
                  <a:tcPr/>
                </a:tc>
                <a:tc>
                  <a:txBody>
                    <a:bodyPr/>
                    <a:lstStyle/>
                    <a:p>
                      <a:pPr marL="0" marR="0" algn="ctr">
                        <a:spcBef>
                          <a:spcPts val="0"/>
                        </a:spcBef>
                        <a:spcAft>
                          <a:spcPts val="0"/>
                        </a:spcAft>
                      </a:pPr>
                      <a:r>
                        <a:rPr lang="en-IN" sz="1600" dirty="0">
                          <a:effectLst/>
                          <a:latin typeface="+mn-lt"/>
                          <a:ea typeface="Calibri" panose="020F0502020204030204" pitchFamily="34" charset="0"/>
                        </a:rPr>
                        <a:t>967</a:t>
                      </a:r>
                    </a:p>
                  </a:txBody>
                  <a:tcPr/>
                </a:tc>
                <a:tc>
                  <a:txBody>
                    <a:bodyPr/>
                    <a:lstStyle/>
                    <a:p>
                      <a:pPr marL="0" marR="0" algn="ctr">
                        <a:spcBef>
                          <a:spcPts val="0"/>
                        </a:spcBef>
                        <a:spcAft>
                          <a:spcPts val="0"/>
                        </a:spcAft>
                      </a:pPr>
                      <a:r>
                        <a:rPr lang="en-IN" sz="1600" dirty="0">
                          <a:effectLst/>
                          <a:latin typeface="+mn-lt"/>
                          <a:ea typeface="Calibri" panose="020F0502020204030204" pitchFamily="34" charset="0"/>
                        </a:rPr>
                        <a:t>1087</a:t>
                      </a:r>
                    </a:p>
                  </a:txBody>
                  <a:tcPr/>
                </a:tc>
                <a:extLst>
                  <a:ext uri="{0D108BD9-81ED-4DB2-BD59-A6C34878D82A}">
                    <a16:rowId xmlns:a16="http://schemas.microsoft.com/office/drawing/2014/main" val="3254157221"/>
                  </a:ext>
                </a:extLst>
              </a:tr>
              <a:tr h="324020">
                <a:tc>
                  <a:txBody>
                    <a:bodyPr/>
                    <a:lstStyle/>
                    <a:p>
                      <a:pPr marL="0" marR="0">
                        <a:spcBef>
                          <a:spcPts val="0"/>
                        </a:spcBef>
                        <a:spcAft>
                          <a:spcPts val="0"/>
                        </a:spcAft>
                      </a:pPr>
                      <a:r>
                        <a:rPr lang="en-IN" sz="1600" dirty="0">
                          <a:effectLst/>
                          <a:latin typeface="+mn-lt"/>
                          <a:ea typeface="Calibri" panose="020F0502020204030204" pitchFamily="34" charset="0"/>
                        </a:rPr>
                        <a:t>Boston</a:t>
                      </a:r>
                    </a:p>
                  </a:txBody>
                  <a:tcPr/>
                </a:tc>
                <a:tc>
                  <a:txBody>
                    <a:bodyPr/>
                    <a:lstStyle/>
                    <a:p>
                      <a:pPr marL="0" marR="0" algn="ctr">
                        <a:spcBef>
                          <a:spcPts val="0"/>
                        </a:spcBef>
                        <a:spcAft>
                          <a:spcPts val="0"/>
                        </a:spcAft>
                      </a:pPr>
                      <a:r>
                        <a:rPr lang="en-IN" sz="1600" dirty="0">
                          <a:effectLst/>
                          <a:latin typeface="+mn-lt"/>
                          <a:ea typeface="Calibri" panose="020F0502020204030204" pitchFamily="34" charset="0"/>
                        </a:rPr>
                        <a:t>983</a:t>
                      </a:r>
                    </a:p>
                  </a:txBody>
                  <a:tcPr/>
                </a:tc>
                <a:tc>
                  <a:txBody>
                    <a:bodyPr/>
                    <a:lstStyle/>
                    <a:p>
                      <a:pPr marL="0" marR="0" algn="ctr">
                        <a:spcBef>
                          <a:spcPts val="0"/>
                        </a:spcBef>
                        <a:spcAft>
                          <a:spcPts val="0"/>
                        </a:spcAft>
                      </a:pPr>
                      <a:r>
                        <a:rPr lang="en-IN" sz="1600" dirty="0">
                          <a:effectLst/>
                          <a:latin typeface="+mn-lt"/>
                          <a:ea typeface="Calibri" panose="020F0502020204030204" pitchFamily="34" charset="0"/>
                        </a:rPr>
                        <a:t>0</a:t>
                      </a:r>
                    </a:p>
                  </a:txBody>
                  <a:tcPr/>
                </a:tc>
                <a:tc>
                  <a:txBody>
                    <a:bodyPr/>
                    <a:lstStyle/>
                    <a:p>
                      <a:pPr marL="0" marR="0" algn="ctr">
                        <a:spcBef>
                          <a:spcPts val="0"/>
                        </a:spcBef>
                        <a:spcAft>
                          <a:spcPts val="0"/>
                        </a:spcAft>
                      </a:pPr>
                      <a:r>
                        <a:rPr lang="en-IN" sz="1600" dirty="0">
                          <a:effectLst/>
                          <a:latin typeface="+mn-lt"/>
                          <a:ea typeface="Calibri" panose="020F0502020204030204" pitchFamily="34" charset="0"/>
                        </a:rPr>
                        <a:t>214</a:t>
                      </a:r>
                    </a:p>
                  </a:txBody>
                  <a:tcPr/>
                </a:tc>
                <a:tc>
                  <a:txBody>
                    <a:bodyPr/>
                    <a:lstStyle/>
                    <a:p>
                      <a:pPr marL="0" marR="0" algn="ctr">
                        <a:spcBef>
                          <a:spcPts val="0"/>
                        </a:spcBef>
                        <a:spcAft>
                          <a:spcPts val="0"/>
                        </a:spcAft>
                      </a:pPr>
                      <a:r>
                        <a:rPr lang="en-IN" sz="1600">
                          <a:effectLst/>
                          <a:latin typeface="+mn-lt"/>
                          <a:ea typeface="Calibri" panose="020F0502020204030204" pitchFamily="34" charset="0"/>
                        </a:rPr>
                        <a:t>1102</a:t>
                      </a:r>
                    </a:p>
                  </a:txBody>
                  <a:tcPr/>
                </a:tc>
                <a:tc>
                  <a:txBody>
                    <a:bodyPr/>
                    <a:lstStyle/>
                    <a:p>
                      <a:pPr marL="0" marR="0" algn="ctr">
                        <a:spcBef>
                          <a:spcPts val="0"/>
                        </a:spcBef>
                        <a:spcAft>
                          <a:spcPts val="0"/>
                        </a:spcAft>
                      </a:pPr>
                      <a:r>
                        <a:rPr lang="en-IN" sz="1600">
                          <a:effectLst/>
                          <a:latin typeface="+mn-lt"/>
                          <a:ea typeface="Calibri" panose="020F0502020204030204" pitchFamily="34" charset="0"/>
                        </a:rPr>
                        <a:t>1763</a:t>
                      </a:r>
                    </a:p>
                  </a:txBody>
                  <a:tcPr/>
                </a:tc>
                <a:tc>
                  <a:txBody>
                    <a:bodyPr/>
                    <a:lstStyle/>
                    <a:p>
                      <a:pPr marL="0" marR="0" algn="ctr">
                        <a:spcBef>
                          <a:spcPts val="0"/>
                        </a:spcBef>
                        <a:spcAft>
                          <a:spcPts val="0"/>
                        </a:spcAft>
                      </a:pPr>
                      <a:r>
                        <a:rPr lang="en-IN" sz="1600">
                          <a:effectLst/>
                          <a:latin typeface="+mn-lt"/>
                          <a:ea typeface="Calibri" panose="020F0502020204030204" pitchFamily="34" charset="0"/>
                        </a:rPr>
                        <a:t>1723</a:t>
                      </a:r>
                    </a:p>
                  </a:txBody>
                  <a:tcPr/>
                </a:tc>
                <a:tc>
                  <a:txBody>
                    <a:bodyPr/>
                    <a:lstStyle/>
                    <a:p>
                      <a:pPr marL="0" marR="0" algn="ctr">
                        <a:spcBef>
                          <a:spcPts val="0"/>
                        </a:spcBef>
                        <a:spcAft>
                          <a:spcPts val="0"/>
                        </a:spcAft>
                      </a:pPr>
                      <a:r>
                        <a:rPr lang="en-IN" sz="1600">
                          <a:effectLst/>
                          <a:latin typeface="+mn-lt"/>
                          <a:ea typeface="Calibri" panose="020F0502020204030204" pitchFamily="34" charset="0"/>
                        </a:rPr>
                        <a:t>1842</a:t>
                      </a:r>
                    </a:p>
                  </a:txBody>
                  <a:tcPr/>
                </a:tc>
                <a:extLst>
                  <a:ext uri="{0D108BD9-81ED-4DB2-BD59-A6C34878D82A}">
                    <a16:rowId xmlns:a16="http://schemas.microsoft.com/office/drawing/2014/main" val="4154275382"/>
                  </a:ext>
                </a:extLst>
              </a:tr>
              <a:tr h="324020">
                <a:tc>
                  <a:txBody>
                    <a:bodyPr/>
                    <a:lstStyle/>
                    <a:p>
                      <a:pPr marL="0" marR="0">
                        <a:spcBef>
                          <a:spcPts val="0"/>
                        </a:spcBef>
                        <a:spcAft>
                          <a:spcPts val="0"/>
                        </a:spcAft>
                      </a:pPr>
                      <a:r>
                        <a:rPr lang="en-IN" sz="1600">
                          <a:effectLst/>
                          <a:latin typeface="+mn-lt"/>
                          <a:ea typeface="Calibri" panose="020F0502020204030204" pitchFamily="34" charset="0"/>
                        </a:rPr>
                        <a:t>New York</a:t>
                      </a:r>
                    </a:p>
                  </a:txBody>
                  <a:tcPr/>
                </a:tc>
                <a:tc>
                  <a:txBody>
                    <a:bodyPr/>
                    <a:lstStyle/>
                    <a:p>
                      <a:pPr marL="0" marR="0" algn="ctr">
                        <a:spcBef>
                          <a:spcPts val="0"/>
                        </a:spcBef>
                        <a:spcAft>
                          <a:spcPts val="0"/>
                        </a:spcAft>
                      </a:pPr>
                      <a:r>
                        <a:rPr lang="en-IN" sz="1600">
                          <a:effectLst/>
                          <a:latin typeface="+mn-lt"/>
                          <a:ea typeface="Calibri" panose="020F0502020204030204" pitchFamily="34" charset="0"/>
                        </a:rPr>
                        <a:t>787</a:t>
                      </a:r>
                    </a:p>
                  </a:txBody>
                  <a:tcPr/>
                </a:tc>
                <a:tc>
                  <a:txBody>
                    <a:bodyPr/>
                    <a:lstStyle/>
                    <a:p>
                      <a:pPr marL="0" marR="0" algn="ctr">
                        <a:spcBef>
                          <a:spcPts val="0"/>
                        </a:spcBef>
                        <a:spcAft>
                          <a:spcPts val="0"/>
                        </a:spcAft>
                      </a:pPr>
                      <a:r>
                        <a:rPr lang="en-IN" sz="1600" dirty="0">
                          <a:effectLst/>
                          <a:latin typeface="+mn-lt"/>
                          <a:ea typeface="Calibri" panose="020F0502020204030204" pitchFamily="34" charset="0"/>
                        </a:rPr>
                        <a:t>214</a:t>
                      </a:r>
                    </a:p>
                  </a:txBody>
                  <a:tcPr/>
                </a:tc>
                <a:tc>
                  <a:txBody>
                    <a:bodyPr/>
                    <a:lstStyle/>
                    <a:p>
                      <a:pPr marL="0" marR="0" algn="ctr">
                        <a:spcBef>
                          <a:spcPts val="0"/>
                        </a:spcBef>
                        <a:spcAft>
                          <a:spcPts val="0"/>
                        </a:spcAft>
                      </a:pPr>
                      <a:r>
                        <a:rPr lang="en-IN" sz="1600" dirty="0">
                          <a:effectLst/>
                          <a:latin typeface="+mn-lt"/>
                          <a:ea typeface="Calibri" panose="020F0502020204030204" pitchFamily="34" charset="0"/>
                        </a:rPr>
                        <a:t>0</a:t>
                      </a:r>
                    </a:p>
                  </a:txBody>
                  <a:tcPr/>
                </a:tc>
                <a:tc>
                  <a:txBody>
                    <a:bodyPr/>
                    <a:lstStyle/>
                    <a:p>
                      <a:pPr marL="0" marR="0" algn="ctr">
                        <a:spcBef>
                          <a:spcPts val="0"/>
                        </a:spcBef>
                        <a:spcAft>
                          <a:spcPts val="0"/>
                        </a:spcAft>
                      </a:pPr>
                      <a:r>
                        <a:rPr lang="en-IN" sz="1600">
                          <a:effectLst/>
                          <a:latin typeface="+mn-lt"/>
                          <a:ea typeface="Calibri" panose="020F0502020204030204" pitchFamily="34" charset="0"/>
                        </a:rPr>
                        <a:t>888</a:t>
                      </a:r>
                    </a:p>
                  </a:txBody>
                  <a:tcPr/>
                </a:tc>
                <a:tc>
                  <a:txBody>
                    <a:bodyPr/>
                    <a:lstStyle/>
                    <a:p>
                      <a:pPr marL="0" marR="0" algn="ctr">
                        <a:spcBef>
                          <a:spcPts val="0"/>
                        </a:spcBef>
                        <a:spcAft>
                          <a:spcPts val="0"/>
                        </a:spcAft>
                      </a:pPr>
                      <a:r>
                        <a:rPr lang="en-IN" sz="1600">
                          <a:effectLst/>
                          <a:latin typeface="+mn-lt"/>
                          <a:ea typeface="Calibri" panose="020F0502020204030204" pitchFamily="34" charset="0"/>
                        </a:rPr>
                        <a:t>1549</a:t>
                      </a:r>
                    </a:p>
                  </a:txBody>
                  <a:tcPr/>
                </a:tc>
                <a:tc>
                  <a:txBody>
                    <a:bodyPr/>
                    <a:lstStyle/>
                    <a:p>
                      <a:pPr marL="0" marR="0" algn="ctr">
                        <a:spcBef>
                          <a:spcPts val="0"/>
                        </a:spcBef>
                        <a:spcAft>
                          <a:spcPts val="0"/>
                        </a:spcAft>
                      </a:pPr>
                      <a:r>
                        <a:rPr lang="en-IN" sz="1600">
                          <a:effectLst/>
                          <a:latin typeface="+mn-lt"/>
                          <a:ea typeface="Calibri" panose="020F0502020204030204" pitchFamily="34" charset="0"/>
                        </a:rPr>
                        <a:t>1548</a:t>
                      </a:r>
                    </a:p>
                  </a:txBody>
                  <a:tcPr/>
                </a:tc>
                <a:tc>
                  <a:txBody>
                    <a:bodyPr/>
                    <a:lstStyle/>
                    <a:p>
                      <a:pPr marL="0" marR="0" algn="ctr">
                        <a:spcBef>
                          <a:spcPts val="0"/>
                        </a:spcBef>
                        <a:spcAft>
                          <a:spcPts val="0"/>
                        </a:spcAft>
                      </a:pPr>
                      <a:r>
                        <a:rPr lang="en-IN" sz="1600">
                          <a:effectLst/>
                          <a:latin typeface="+mn-lt"/>
                          <a:ea typeface="Calibri" panose="020F0502020204030204" pitchFamily="34" charset="0"/>
                        </a:rPr>
                        <a:t>1627</a:t>
                      </a:r>
                    </a:p>
                  </a:txBody>
                  <a:tcPr/>
                </a:tc>
                <a:extLst>
                  <a:ext uri="{0D108BD9-81ED-4DB2-BD59-A6C34878D82A}">
                    <a16:rowId xmlns:a16="http://schemas.microsoft.com/office/drawing/2014/main" val="3212977267"/>
                  </a:ext>
                </a:extLst>
              </a:tr>
              <a:tr h="324020">
                <a:tc>
                  <a:txBody>
                    <a:bodyPr/>
                    <a:lstStyle/>
                    <a:p>
                      <a:pPr marL="0" marR="0">
                        <a:spcBef>
                          <a:spcPts val="0"/>
                        </a:spcBef>
                        <a:spcAft>
                          <a:spcPts val="0"/>
                        </a:spcAft>
                      </a:pPr>
                      <a:r>
                        <a:rPr lang="en-IN" sz="1600">
                          <a:effectLst/>
                          <a:latin typeface="+mn-lt"/>
                          <a:ea typeface="Calibri" panose="020F0502020204030204" pitchFamily="34" charset="0"/>
                        </a:rPr>
                        <a:t>Atlanta</a:t>
                      </a:r>
                    </a:p>
                  </a:txBody>
                  <a:tcPr/>
                </a:tc>
                <a:tc>
                  <a:txBody>
                    <a:bodyPr/>
                    <a:lstStyle/>
                    <a:p>
                      <a:pPr marL="0" marR="0" algn="ctr">
                        <a:spcBef>
                          <a:spcPts val="0"/>
                        </a:spcBef>
                        <a:spcAft>
                          <a:spcPts val="0"/>
                        </a:spcAft>
                      </a:pPr>
                      <a:r>
                        <a:rPr lang="en-IN" sz="1600">
                          <a:effectLst/>
                          <a:latin typeface="+mn-lt"/>
                          <a:ea typeface="Calibri" panose="020F0502020204030204" pitchFamily="34" charset="0"/>
                        </a:rPr>
                        <a:t>714</a:t>
                      </a:r>
                    </a:p>
                  </a:txBody>
                  <a:tcPr/>
                </a:tc>
                <a:tc>
                  <a:txBody>
                    <a:bodyPr/>
                    <a:lstStyle/>
                    <a:p>
                      <a:pPr marL="0" marR="0" algn="ctr">
                        <a:spcBef>
                          <a:spcPts val="0"/>
                        </a:spcBef>
                        <a:spcAft>
                          <a:spcPts val="0"/>
                        </a:spcAft>
                      </a:pPr>
                      <a:r>
                        <a:rPr lang="en-IN" sz="1600">
                          <a:effectLst/>
                          <a:latin typeface="+mn-lt"/>
                          <a:ea typeface="Calibri" panose="020F0502020204030204" pitchFamily="34" charset="0"/>
                        </a:rPr>
                        <a:t>1102</a:t>
                      </a:r>
                    </a:p>
                  </a:txBody>
                  <a:tcPr/>
                </a:tc>
                <a:tc>
                  <a:txBody>
                    <a:bodyPr/>
                    <a:lstStyle/>
                    <a:p>
                      <a:pPr marL="0" marR="0" algn="ctr">
                        <a:spcBef>
                          <a:spcPts val="0"/>
                        </a:spcBef>
                        <a:spcAft>
                          <a:spcPts val="0"/>
                        </a:spcAft>
                      </a:pPr>
                      <a:r>
                        <a:rPr lang="en-IN" sz="1600">
                          <a:effectLst/>
                          <a:latin typeface="+mn-lt"/>
                          <a:ea typeface="Calibri" panose="020F0502020204030204" pitchFamily="34" charset="0"/>
                        </a:rPr>
                        <a:t>888</a:t>
                      </a:r>
                    </a:p>
                  </a:txBody>
                  <a:tcPr/>
                </a:tc>
                <a:tc>
                  <a:txBody>
                    <a:bodyPr/>
                    <a:lstStyle/>
                    <a:p>
                      <a:pPr marL="0" marR="0" algn="ctr">
                        <a:spcBef>
                          <a:spcPts val="0"/>
                        </a:spcBef>
                        <a:spcAft>
                          <a:spcPts val="0"/>
                        </a:spcAft>
                      </a:pPr>
                      <a:r>
                        <a:rPr lang="en-IN" sz="1600" dirty="0">
                          <a:effectLst/>
                          <a:latin typeface="+mn-lt"/>
                          <a:ea typeface="Calibri" panose="020F0502020204030204" pitchFamily="34" charset="0"/>
                        </a:rPr>
                        <a:t>0</a:t>
                      </a:r>
                    </a:p>
                  </a:txBody>
                  <a:tcPr/>
                </a:tc>
                <a:tc>
                  <a:txBody>
                    <a:bodyPr/>
                    <a:lstStyle/>
                    <a:p>
                      <a:pPr marL="0" marR="0" algn="ctr">
                        <a:spcBef>
                          <a:spcPts val="0"/>
                        </a:spcBef>
                        <a:spcAft>
                          <a:spcPts val="0"/>
                        </a:spcAft>
                      </a:pPr>
                      <a:r>
                        <a:rPr lang="en-IN" sz="1600" dirty="0">
                          <a:effectLst/>
                          <a:latin typeface="+mn-lt"/>
                          <a:ea typeface="Calibri" panose="020F0502020204030204" pitchFamily="34" charset="0"/>
                        </a:rPr>
                        <a:t>661</a:t>
                      </a:r>
                    </a:p>
                  </a:txBody>
                  <a:tcPr/>
                </a:tc>
                <a:tc>
                  <a:txBody>
                    <a:bodyPr/>
                    <a:lstStyle/>
                    <a:p>
                      <a:pPr marL="0" marR="0" algn="ctr">
                        <a:spcBef>
                          <a:spcPts val="0"/>
                        </a:spcBef>
                        <a:spcAft>
                          <a:spcPts val="0"/>
                        </a:spcAft>
                      </a:pPr>
                      <a:r>
                        <a:rPr lang="en-IN" sz="1600">
                          <a:effectLst/>
                          <a:latin typeface="+mn-lt"/>
                          <a:ea typeface="Calibri" panose="020F0502020204030204" pitchFamily="34" charset="0"/>
                        </a:rPr>
                        <a:t>781</a:t>
                      </a:r>
                    </a:p>
                  </a:txBody>
                  <a:tcPr/>
                </a:tc>
                <a:tc>
                  <a:txBody>
                    <a:bodyPr/>
                    <a:lstStyle/>
                    <a:p>
                      <a:pPr marL="0" marR="0" algn="ctr">
                        <a:spcBef>
                          <a:spcPts val="0"/>
                        </a:spcBef>
                        <a:spcAft>
                          <a:spcPts val="0"/>
                        </a:spcAft>
                      </a:pPr>
                      <a:r>
                        <a:rPr lang="en-IN" sz="1600" dirty="0">
                          <a:effectLst/>
                          <a:latin typeface="+mn-lt"/>
                          <a:ea typeface="Calibri" panose="020F0502020204030204" pitchFamily="34" charset="0"/>
                        </a:rPr>
                        <a:t>810</a:t>
                      </a:r>
                    </a:p>
                  </a:txBody>
                  <a:tcPr/>
                </a:tc>
                <a:extLst>
                  <a:ext uri="{0D108BD9-81ED-4DB2-BD59-A6C34878D82A}">
                    <a16:rowId xmlns:a16="http://schemas.microsoft.com/office/drawing/2014/main" val="2713335950"/>
                  </a:ext>
                </a:extLst>
              </a:tr>
              <a:tr h="324020">
                <a:tc>
                  <a:txBody>
                    <a:bodyPr/>
                    <a:lstStyle/>
                    <a:p>
                      <a:pPr marL="0" marR="0">
                        <a:spcBef>
                          <a:spcPts val="0"/>
                        </a:spcBef>
                        <a:spcAft>
                          <a:spcPts val="0"/>
                        </a:spcAft>
                      </a:pPr>
                      <a:r>
                        <a:rPr lang="en-IN" sz="1600">
                          <a:effectLst/>
                          <a:latin typeface="+mn-lt"/>
                          <a:ea typeface="Calibri" panose="020F0502020204030204" pitchFamily="34" charset="0"/>
                        </a:rPr>
                        <a:t>Miami</a:t>
                      </a:r>
                    </a:p>
                  </a:txBody>
                  <a:tcPr/>
                </a:tc>
                <a:tc>
                  <a:txBody>
                    <a:bodyPr/>
                    <a:lstStyle/>
                    <a:p>
                      <a:pPr marL="0" marR="0" algn="ctr">
                        <a:spcBef>
                          <a:spcPts val="0"/>
                        </a:spcBef>
                        <a:spcAft>
                          <a:spcPts val="0"/>
                        </a:spcAft>
                      </a:pPr>
                      <a:r>
                        <a:rPr lang="en-IN" sz="1600">
                          <a:effectLst/>
                          <a:latin typeface="+mn-lt"/>
                          <a:ea typeface="Calibri" panose="020F0502020204030204" pitchFamily="34" charset="0"/>
                        </a:rPr>
                        <a:t>1375</a:t>
                      </a:r>
                    </a:p>
                  </a:txBody>
                  <a:tcPr/>
                </a:tc>
                <a:tc>
                  <a:txBody>
                    <a:bodyPr/>
                    <a:lstStyle/>
                    <a:p>
                      <a:pPr marL="0" marR="0" algn="ctr">
                        <a:spcBef>
                          <a:spcPts val="0"/>
                        </a:spcBef>
                        <a:spcAft>
                          <a:spcPts val="0"/>
                        </a:spcAft>
                      </a:pPr>
                      <a:r>
                        <a:rPr lang="en-IN" sz="1600">
                          <a:effectLst/>
                          <a:latin typeface="+mn-lt"/>
                          <a:ea typeface="Calibri" panose="020F0502020204030204" pitchFamily="34" charset="0"/>
                        </a:rPr>
                        <a:t>1763</a:t>
                      </a:r>
                    </a:p>
                  </a:txBody>
                  <a:tcPr/>
                </a:tc>
                <a:tc>
                  <a:txBody>
                    <a:bodyPr/>
                    <a:lstStyle/>
                    <a:p>
                      <a:pPr marL="0" marR="0" algn="ctr">
                        <a:spcBef>
                          <a:spcPts val="0"/>
                        </a:spcBef>
                        <a:spcAft>
                          <a:spcPts val="0"/>
                        </a:spcAft>
                      </a:pPr>
                      <a:r>
                        <a:rPr lang="en-IN" sz="1600">
                          <a:effectLst/>
                          <a:latin typeface="+mn-lt"/>
                          <a:ea typeface="Calibri" panose="020F0502020204030204" pitchFamily="34" charset="0"/>
                        </a:rPr>
                        <a:t>1549</a:t>
                      </a:r>
                    </a:p>
                  </a:txBody>
                  <a:tcPr/>
                </a:tc>
                <a:tc>
                  <a:txBody>
                    <a:bodyPr/>
                    <a:lstStyle/>
                    <a:p>
                      <a:pPr marL="0" marR="0" algn="ctr">
                        <a:spcBef>
                          <a:spcPts val="0"/>
                        </a:spcBef>
                        <a:spcAft>
                          <a:spcPts val="0"/>
                        </a:spcAft>
                      </a:pPr>
                      <a:r>
                        <a:rPr lang="en-IN" sz="1600">
                          <a:effectLst/>
                          <a:latin typeface="+mn-lt"/>
                          <a:ea typeface="Calibri" panose="020F0502020204030204" pitchFamily="34" charset="0"/>
                        </a:rPr>
                        <a:t>661</a:t>
                      </a:r>
                    </a:p>
                  </a:txBody>
                  <a:tcPr/>
                </a:tc>
                <a:tc>
                  <a:txBody>
                    <a:bodyPr/>
                    <a:lstStyle/>
                    <a:p>
                      <a:pPr marL="0" marR="0" algn="ctr">
                        <a:spcBef>
                          <a:spcPts val="0"/>
                        </a:spcBef>
                        <a:spcAft>
                          <a:spcPts val="0"/>
                        </a:spcAft>
                      </a:pPr>
                      <a:r>
                        <a:rPr lang="en-IN" sz="1600" dirty="0">
                          <a:effectLst/>
                          <a:latin typeface="+mn-lt"/>
                          <a:ea typeface="Calibri" panose="020F0502020204030204" pitchFamily="34" charset="0"/>
                        </a:rPr>
                        <a:t>0</a:t>
                      </a:r>
                    </a:p>
                  </a:txBody>
                  <a:tcPr/>
                </a:tc>
                <a:tc>
                  <a:txBody>
                    <a:bodyPr/>
                    <a:lstStyle/>
                    <a:p>
                      <a:pPr marL="0" marR="0" algn="ctr">
                        <a:spcBef>
                          <a:spcPts val="0"/>
                        </a:spcBef>
                        <a:spcAft>
                          <a:spcPts val="0"/>
                        </a:spcAft>
                      </a:pPr>
                      <a:r>
                        <a:rPr lang="en-IN" sz="1600" dirty="0">
                          <a:effectLst/>
                          <a:latin typeface="+mn-lt"/>
                          <a:ea typeface="Calibri" panose="020F0502020204030204" pitchFamily="34" charset="0"/>
                        </a:rPr>
                        <a:t>1426</a:t>
                      </a:r>
                    </a:p>
                  </a:txBody>
                  <a:tcPr/>
                </a:tc>
                <a:tc>
                  <a:txBody>
                    <a:bodyPr/>
                    <a:lstStyle/>
                    <a:p>
                      <a:pPr marL="0" marR="0" algn="ctr">
                        <a:spcBef>
                          <a:spcPts val="0"/>
                        </a:spcBef>
                        <a:spcAft>
                          <a:spcPts val="0"/>
                        </a:spcAft>
                      </a:pPr>
                      <a:r>
                        <a:rPr lang="en-IN" sz="1600">
                          <a:effectLst/>
                          <a:latin typeface="+mn-lt"/>
                          <a:ea typeface="Calibri" panose="020F0502020204030204" pitchFamily="34" charset="0"/>
                        </a:rPr>
                        <a:t>1187</a:t>
                      </a:r>
                    </a:p>
                  </a:txBody>
                  <a:tcPr/>
                </a:tc>
                <a:extLst>
                  <a:ext uri="{0D108BD9-81ED-4DB2-BD59-A6C34878D82A}">
                    <a16:rowId xmlns:a16="http://schemas.microsoft.com/office/drawing/2014/main" val="103312257"/>
                  </a:ext>
                </a:extLst>
              </a:tr>
              <a:tr h="324020">
                <a:tc>
                  <a:txBody>
                    <a:bodyPr/>
                    <a:lstStyle/>
                    <a:p>
                      <a:pPr marL="0" marR="0">
                        <a:spcBef>
                          <a:spcPts val="0"/>
                        </a:spcBef>
                        <a:spcAft>
                          <a:spcPts val="0"/>
                        </a:spcAft>
                      </a:pPr>
                      <a:r>
                        <a:rPr lang="en-IN" sz="1600">
                          <a:effectLst/>
                          <a:latin typeface="+mn-lt"/>
                          <a:ea typeface="Calibri" panose="020F0502020204030204" pitchFamily="34" charset="0"/>
                        </a:rPr>
                        <a:t>Dallas</a:t>
                      </a:r>
                    </a:p>
                  </a:txBody>
                  <a:tcPr/>
                </a:tc>
                <a:tc>
                  <a:txBody>
                    <a:bodyPr/>
                    <a:lstStyle/>
                    <a:p>
                      <a:pPr marL="0" marR="0" algn="ctr">
                        <a:spcBef>
                          <a:spcPts val="0"/>
                        </a:spcBef>
                        <a:spcAft>
                          <a:spcPts val="0"/>
                        </a:spcAft>
                      </a:pPr>
                      <a:r>
                        <a:rPr lang="en-IN" sz="1600">
                          <a:effectLst/>
                          <a:latin typeface="+mn-lt"/>
                          <a:ea typeface="Calibri" panose="020F0502020204030204" pitchFamily="34" charset="0"/>
                        </a:rPr>
                        <a:t>967</a:t>
                      </a:r>
                    </a:p>
                  </a:txBody>
                  <a:tcPr/>
                </a:tc>
                <a:tc>
                  <a:txBody>
                    <a:bodyPr/>
                    <a:lstStyle/>
                    <a:p>
                      <a:pPr marL="0" marR="0" algn="ctr">
                        <a:spcBef>
                          <a:spcPts val="0"/>
                        </a:spcBef>
                        <a:spcAft>
                          <a:spcPts val="0"/>
                        </a:spcAft>
                      </a:pPr>
                      <a:r>
                        <a:rPr lang="en-IN" sz="1600">
                          <a:effectLst/>
                          <a:latin typeface="+mn-lt"/>
                          <a:ea typeface="Calibri" panose="020F0502020204030204" pitchFamily="34" charset="0"/>
                        </a:rPr>
                        <a:t>1723</a:t>
                      </a:r>
                    </a:p>
                  </a:txBody>
                  <a:tcPr/>
                </a:tc>
                <a:tc>
                  <a:txBody>
                    <a:bodyPr/>
                    <a:lstStyle/>
                    <a:p>
                      <a:pPr marL="0" marR="0" algn="ctr">
                        <a:spcBef>
                          <a:spcPts val="0"/>
                        </a:spcBef>
                        <a:spcAft>
                          <a:spcPts val="0"/>
                        </a:spcAft>
                      </a:pPr>
                      <a:r>
                        <a:rPr lang="en-IN" sz="1600">
                          <a:effectLst/>
                          <a:latin typeface="+mn-lt"/>
                          <a:ea typeface="Calibri" panose="020F0502020204030204" pitchFamily="34" charset="0"/>
                        </a:rPr>
                        <a:t>1548</a:t>
                      </a:r>
                    </a:p>
                  </a:txBody>
                  <a:tcPr/>
                </a:tc>
                <a:tc>
                  <a:txBody>
                    <a:bodyPr/>
                    <a:lstStyle/>
                    <a:p>
                      <a:pPr marL="0" marR="0" algn="ctr">
                        <a:spcBef>
                          <a:spcPts val="0"/>
                        </a:spcBef>
                        <a:spcAft>
                          <a:spcPts val="0"/>
                        </a:spcAft>
                      </a:pPr>
                      <a:r>
                        <a:rPr lang="en-IN" sz="1600">
                          <a:effectLst/>
                          <a:latin typeface="+mn-lt"/>
                          <a:ea typeface="Calibri" panose="020F0502020204030204" pitchFamily="34" charset="0"/>
                        </a:rPr>
                        <a:t>781</a:t>
                      </a:r>
                    </a:p>
                  </a:txBody>
                  <a:tcPr/>
                </a:tc>
                <a:tc>
                  <a:txBody>
                    <a:bodyPr/>
                    <a:lstStyle/>
                    <a:p>
                      <a:pPr marL="0" marR="0" algn="ctr">
                        <a:spcBef>
                          <a:spcPts val="0"/>
                        </a:spcBef>
                        <a:spcAft>
                          <a:spcPts val="0"/>
                        </a:spcAft>
                      </a:pPr>
                      <a:r>
                        <a:rPr lang="en-IN" sz="1600">
                          <a:effectLst/>
                          <a:latin typeface="+mn-lt"/>
                          <a:ea typeface="Calibri" panose="020F0502020204030204" pitchFamily="34" charset="0"/>
                        </a:rPr>
                        <a:t>1426</a:t>
                      </a:r>
                    </a:p>
                  </a:txBody>
                  <a:tcPr/>
                </a:tc>
                <a:tc>
                  <a:txBody>
                    <a:bodyPr/>
                    <a:lstStyle/>
                    <a:p>
                      <a:pPr marL="0" marR="0" algn="ctr">
                        <a:spcBef>
                          <a:spcPts val="0"/>
                        </a:spcBef>
                        <a:spcAft>
                          <a:spcPts val="0"/>
                        </a:spcAft>
                      </a:pPr>
                      <a:r>
                        <a:rPr lang="en-IN" sz="1600" dirty="0">
                          <a:effectLst/>
                          <a:latin typeface="+mn-lt"/>
                          <a:ea typeface="Calibri" panose="020F0502020204030204" pitchFamily="34" charset="0"/>
                        </a:rPr>
                        <a:t>0</a:t>
                      </a:r>
                    </a:p>
                  </a:txBody>
                  <a:tcPr/>
                </a:tc>
                <a:tc>
                  <a:txBody>
                    <a:bodyPr/>
                    <a:lstStyle/>
                    <a:p>
                      <a:pPr marL="0" marR="0" algn="ctr">
                        <a:spcBef>
                          <a:spcPts val="0"/>
                        </a:spcBef>
                        <a:spcAft>
                          <a:spcPts val="0"/>
                        </a:spcAft>
                      </a:pPr>
                      <a:r>
                        <a:rPr lang="en-IN" sz="1600" dirty="0">
                          <a:effectLst/>
                          <a:latin typeface="+mn-lt"/>
                          <a:ea typeface="Calibri" panose="020F0502020204030204" pitchFamily="34" charset="0"/>
                        </a:rPr>
                        <a:t>239</a:t>
                      </a:r>
                    </a:p>
                  </a:txBody>
                  <a:tcPr/>
                </a:tc>
                <a:extLst>
                  <a:ext uri="{0D108BD9-81ED-4DB2-BD59-A6C34878D82A}">
                    <a16:rowId xmlns:a16="http://schemas.microsoft.com/office/drawing/2014/main" val="350648751"/>
                  </a:ext>
                </a:extLst>
              </a:tr>
              <a:tr h="324020">
                <a:tc>
                  <a:txBody>
                    <a:bodyPr/>
                    <a:lstStyle/>
                    <a:p>
                      <a:pPr marL="0" marR="0">
                        <a:spcBef>
                          <a:spcPts val="0"/>
                        </a:spcBef>
                        <a:spcAft>
                          <a:spcPts val="0"/>
                        </a:spcAft>
                      </a:pPr>
                      <a:r>
                        <a:rPr lang="en-IN" sz="1600">
                          <a:effectLst/>
                          <a:latin typeface="+mn-lt"/>
                          <a:ea typeface="Calibri" panose="020F0502020204030204" pitchFamily="34" charset="0"/>
                        </a:rPr>
                        <a:t>Houston</a:t>
                      </a:r>
                    </a:p>
                  </a:txBody>
                  <a:tcPr/>
                </a:tc>
                <a:tc>
                  <a:txBody>
                    <a:bodyPr/>
                    <a:lstStyle/>
                    <a:p>
                      <a:pPr marL="0" marR="0" algn="ctr">
                        <a:spcBef>
                          <a:spcPts val="0"/>
                        </a:spcBef>
                        <a:spcAft>
                          <a:spcPts val="0"/>
                        </a:spcAft>
                      </a:pPr>
                      <a:r>
                        <a:rPr lang="en-IN" sz="1600">
                          <a:effectLst/>
                          <a:latin typeface="+mn-lt"/>
                          <a:ea typeface="Calibri" panose="020F0502020204030204" pitchFamily="34" charset="0"/>
                        </a:rPr>
                        <a:t>1087</a:t>
                      </a:r>
                    </a:p>
                  </a:txBody>
                  <a:tcPr/>
                </a:tc>
                <a:tc>
                  <a:txBody>
                    <a:bodyPr/>
                    <a:lstStyle/>
                    <a:p>
                      <a:pPr marL="0" marR="0" algn="ctr">
                        <a:spcBef>
                          <a:spcPts val="0"/>
                        </a:spcBef>
                        <a:spcAft>
                          <a:spcPts val="0"/>
                        </a:spcAft>
                      </a:pPr>
                      <a:r>
                        <a:rPr lang="en-IN" sz="1600" dirty="0">
                          <a:effectLst/>
                          <a:latin typeface="+mn-lt"/>
                          <a:ea typeface="Calibri" panose="020F0502020204030204" pitchFamily="34" charset="0"/>
                        </a:rPr>
                        <a:t>1842</a:t>
                      </a:r>
                    </a:p>
                  </a:txBody>
                  <a:tcPr/>
                </a:tc>
                <a:tc>
                  <a:txBody>
                    <a:bodyPr/>
                    <a:lstStyle/>
                    <a:p>
                      <a:pPr marL="0" marR="0" algn="ctr">
                        <a:spcBef>
                          <a:spcPts val="0"/>
                        </a:spcBef>
                        <a:spcAft>
                          <a:spcPts val="0"/>
                        </a:spcAft>
                      </a:pPr>
                      <a:r>
                        <a:rPr lang="en-IN" sz="1600" dirty="0">
                          <a:effectLst/>
                          <a:latin typeface="+mn-lt"/>
                          <a:ea typeface="Calibri" panose="020F0502020204030204" pitchFamily="34" charset="0"/>
                        </a:rPr>
                        <a:t>1627</a:t>
                      </a:r>
                    </a:p>
                  </a:txBody>
                  <a:tcPr/>
                </a:tc>
                <a:tc>
                  <a:txBody>
                    <a:bodyPr/>
                    <a:lstStyle/>
                    <a:p>
                      <a:pPr marL="0" marR="0" algn="ctr">
                        <a:spcBef>
                          <a:spcPts val="0"/>
                        </a:spcBef>
                        <a:spcAft>
                          <a:spcPts val="0"/>
                        </a:spcAft>
                      </a:pPr>
                      <a:r>
                        <a:rPr lang="en-IN" sz="1600">
                          <a:effectLst/>
                          <a:latin typeface="+mn-lt"/>
                          <a:ea typeface="Calibri" panose="020F0502020204030204" pitchFamily="34" charset="0"/>
                        </a:rPr>
                        <a:t>810</a:t>
                      </a:r>
                    </a:p>
                  </a:txBody>
                  <a:tcPr/>
                </a:tc>
                <a:tc>
                  <a:txBody>
                    <a:bodyPr/>
                    <a:lstStyle/>
                    <a:p>
                      <a:pPr marL="0" marR="0" algn="ctr">
                        <a:spcBef>
                          <a:spcPts val="0"/>
                        </a:spcBef>
                        <a:spcAft>
                          <a:spcPts val="0"/>
                        </a:spcAft>
                      </a:pPr>
                      <a:r>
                        <a:rPr lang="en-IN" sz="1600">
                          <a:effectLst/>
                          <a:latin typeface="+mn-lt"/>
                          <a:ea typeface="Calibri" panose="020F0502020204030204" pitchFamily="34" charset="0"/>
                        </a:rPr>
                        <a:t>1187</a:t>
                      </a:r>
                    </a:p>
                  </a:txBody>
                  <a:tcPr/>
                </a:tc>
                <a:tc>
                  <a:txBody>
                    <a:bodyPr/>
                    <a:lstStyle/>
                    <a:p>
                      <a:pPr marL="0" marR="0" algn="ctr">
                        <a:spcBef>
                          <a:spcPts val="0"/>
                        </a:spcBef>
                        <a:spcAft>
                          <a:spcPts val="0"/>
                        </a:spcAft>
                      </a:pPr>
                      <a:r>
                        <a:rPr lang="en-IN" sz="1600">
                          <a:effectLst/>
                          <a:latin typeface="+mn-lt"/>
                          <a:ea typeface="Calibri" panose="020F0502020204030204" pitchFamily="34" charset="0"/>
                        </a:rPr>
                        <a:t>239</a:t>
                      </a:r>
                    </a:p>
                  </a:txBody>
                  <a:tcPr/>
                </a:tc>
                <a:tc>
                  <a:txBody>
                    <a:bodyPr/>
                    <a:lstStyle/>
                    <a:p>
                      <a:pPr marL="0" marR="0" algn="ctr">
                        <a:spcBef>
                          <a:spcPts val="0"/>
                        </a:spcBef>
                        <a:spcAft>
                          <a:spcPts val="0"/>
                        </a:spcAft>
                      </a:pPr>
                      <a:r>
                        <a:rPr lang="en-IN" sz="1600" dirty="0">
                          <a:effectLst/>
                          <a:latin typeface="+mn-lt"/>
                          <a:ea typeface="Calibri" panose="020F0502020204030204" pitchFamily="34" charset="0"/>
                        </a:rPr>
                        <a:t>0</a:t>
                      </a:r>
                    </a:p>
                  </a:txBody>
                  <a:tcPr/>
                </a:tc>
                <a:extLst>
                  <a:ext uri="{0D108BD9-81ED-4DB2-BD59-A6C34878D82A}">
                    <a16:rowId xmlns:a16="http://schemas.microsoft.com/office/drawing/2014/main" val="1344829762"/>
                  </a:ext>
                </a:extLst>
              </a:tr>
            </a:tbl>
          </a:graphicData>
        </a:graphic>
      </p:graphicFrame>
    </p:spTree>
    <p:extLst>
      <p:ext uri="{BB962C8B-B14F-4D97-AF65-F5344CB8AC3E}">
        <p14:creationId xmlns:p14="http://schemas.microsoft.com/office/powerpoint/2010/main" val="237399898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03A482-4F0D-4E9D-B9DD-48EB6CCA0A8D}"/>
              </a:ext>
            </a:extLst>
          </p:cNvPr>
          <p:cNvSpPr>
            <a:spLocks noGrp="1"/>
          </p:cNvSpPr>
          <p:nvPr>
            <p:ph type="title"/>
          </p:nvPr>
        </p:nvSpPr>
        <p:spPr/>
        <p:txBody>
          <a:bodyPr/>
          <a:lstStyle/>
          <a:p>
            <a:r>
              <a:rPr lang="en-IN" dirty="0"/>
              <a:t>Random Shuffling</a:t>
            </a:r>
          </a:p>
        </p:txBody>
      </p:sp>
      <p:sp>
        <p:nvSpPr>
          <p:cNvPr id="3" name="Content Placeholder 2">
            <a:extLst>
              <a:ext uri="{FF2B5EF4-FFF2-40B4-BE49-F238E27FC236}">
                <a16:creationId xmlns:a16="http://schemas.microsoft.com/office/drawing/2014/main" id="{5E4DC0A5-7B5E-4FEB-87E9-96CDC17EA835}"/>
              </a:ext>
            </a:extLst>
          </p:cNvPr>
          <p:cNvSpPr>
            <a:spLocks noGrp="1"/>
          </p:cNvSpPr>
          <p:nvPr>
            <p:ph sz="quarter" idx="13"/>
          </p:nvPr>
        </p:nvSpPr>
        <p:spPr/>
        <p:txBody>
          <a:bodyPr/>
          <a:lstStyle/>
          <a:p>
            <a:pPr marL="432" indent="0">
              <a:buNone/>
            </a:pPr>
            <a:r>
              <a:rPr lang="en-IN" sz="1800" dirty="0"/>
              <a:t>for (int i = 0; i &lt; matrix.length; i++) {</a:t>
            </a:r>
          </a:p>
          <a:p>
            <a:pPr marL="180000" indent="0">
              <a:buNone/>
            </a:pPr>
            <a:r>
              <a:rPr lang="en-IN" sz="1800" dirty="0"/>
              <a:t>for (int j = 0; j &lt; matrix[i].length; j++) {</a:t>
            </a:r>
          </a:p>
          <a:p>
            <a:pPr marL="360000" indent="0">
              <a:buNone/>
            </a:pPr>
            <a:r>
              <a:rPr lang="en-IN" sz="1800" dirty="0"/>
              <a:t>int i1 = (int)(Math.random() * matrix.length);</a:t>
            </a:r>
          </a:p>
          <a:p>
            <a:pPr marL="360000" indent="0">
              <a:buNone/>
            </a:pPr>
            <a:r>
              <a:rPr lang="en-IN" sz="1800" dirty="0"/>
              <a:t>int j1 = (int)(Math.random() * matrix[i].length);</a:t>
            </a:r>
          </a:p>
          <a:p>
            <a:pPr marL="360000" indent="0">
              <a:buNone/>
            </a:pPr>
            <a:r>
              <a:rPr lang="en-IN" sz="1800" dirty="0"/>
              <a:t>// Swap matrix[i][j] with matrix[i1][j1]</a:t>
            </a:r>
          </a:p>
          <a:p>
            <a:pPr marL="360000" indent="0">
              <a:buNone/>
            </a:pPr>
            <a:r>
              <a:rPr lang="en-IN" sz="1800" dirty="0"/>
              <a:t>int temp = matrix[i][j];</a:t>
            </a:r>
          </a:p>
          <a:p>
            <a:pPr marL="360000" indent="0">
              <a:buNone/>
            </a:pPr>
            <a:r>
              <a:rPr lang="en-IN" sz="1800" dirty="0"/>
              <a:t>matrix[i][j] = matrix[i1][j1];</a:t>
            </a:r>
          </a:p>
          <a:p>
            <a:pPr marL="360000" indent="0">
              <a:buNone/>
            </a:pPr>
            <a:r>
              <a:rPr lang="en-IN" sz="1800" dirty="0"/>
              <a:t>matrix[i1][j1] = temp;</a:t>
            </a:r>
          </a:p>
          <a:p>
            <a:pPr marL="180000" indent="0">
              <a:buNone/>
            </a:pPr>
            <a:r>
              <a:rPr lang="en-IN" sz="1800" dirty="0"/>
              <a:t>}</a:t>
            </a:r>
          </a:p>
          <a:p>
            <a:pPr marL="432" indent="0">
              <a:buNone/>
            </a:pPr>
            <a:r>
              <a:rPr lang="en-IN" sz="1800" dirty="0"/>
              <a:t>}</a:t>
            </a:r>
          </a:p>
        </p:txBody>
      </p:sp>
    </p:spTree>
    <p:extLst>
      <p:ext uri="{BB962C8B-B14F-4D97-AF65-F5344CB8AC3E}">
        <p14:creationId xmlns:p14="http://schemas.microsoft.com/office/powerpoint/2010/main" val="408893222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3C2A1D-6D45-4592-818F-39309219FAF5}"/>
              </a:ext>
            </a:extLst>
          </p:cNvPr>
          <p:cNvSpPr>
            <a:spLocks noGrp="1"/>
          </p:cNvSpPr>
          <p:nvPr>
            <p:ph type="title"/>
          </p:nvPr>
        </p:nvSpPr>
        <p:spPr/>
        <p:txBody>
          <a:bodyPr/>
          <a:lstStyle/>
          <a:p>
            <a:r>
              <a:rPr lang="en-IN" sz="3200" dirty="0"/>
              <a:t>Passing Tow-Dimensional Arrays to Methods</a:t>
            </a:r>
          </a:p>
        </p:txBody>
      </p:sp>
      <p:sp>
        <p:nvSpPr>
          <p:cNvPr id="10" name="Text Placeholder 9">
            <a:extLst>
              <a:ext uri="{FF2B5EF4-FFF2-40B4-BE49-F238E27FC236}">
                <a16:creationId xmlns:a16="http://schemas.microsoft.com/office/drawing/2014/main" id="{D436E72F-6CDD-49E7-915B-1AFE71A9317F}"/>
              </a:ext>
            </a:extLst>
          </p:cNvPr>
          <p:cNvSpPr>
            <a:spLocks noGrp="1"/>
          </p:cNvSpPr>
          <p:nvPr>
            <p:ph type="body" sz="quarter" idx="20"/>
          </p:nvPr>
        </p:nvSpPr>
        <p:spPr>
          <a:xfrm>
            <a:off x="4750151" y="5730186"/>
            <a:ext cx="3958421" cy="525472"/>
          </a:xfrm>
        </p:spPr>
        <p:txBody>
          <a:bodyPr/>
          <a:lstStyle/>
          <a:p>
            <a:pPr marL="432" indent="0" algn="ctr">
              <a:buNone/>
            </a:pPr>
            <a:r>
              <a:rPr lang="en-IN" dirty="0">
                <a:hlinkClick r:id="rId3" tooltip="https://liveexample.pearsoncmg.com/html/PassTwoDimensionalArray.html"/>
              </a:rPr>
              <a:t>PassTwoDimensionalArray</a:t>
            </a:r>
            <a:endParaRPr lang="en-IN" dirty="0">
              <a:hlinkClick r:id="rId3"/>
            </a:endParaRPr>
          </a:p>
        </p:txBody>
      </p:sp>
    </p:spTree>
    <p:extLst>
      <p:ext uri="{BB962C8B-B14F-4D97-AF65-F5344CB8AC3E}">
        <p14:creationId xmlns:p14="http://schemas.microsoft.com/office/powerpoint/2010/main" val="201638823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B4B339-381D-4AB6-BE9A-EE42B686E8D7}"/>
              </a:ext>
            </a:extLst>
          </p:cNvPr>
          <p:cNvSpPr>
            <a:spLocks noGrp="1"/>
          </p:cNvSpPr>
          <p:nvPr>
            <p:ph type="title"/>
          </p:nvPr>
        </p:nvSpPr>
        <p:spPr/>
        <p:txBody>
          <a:bodyPr/>
          <a:lstStyle/>
          <a:p>
            <a:r>
              <a:rPr lang="en-IN" sz="3200" dirty="0"/>
              <a:t>Problem: Grading Multiple-Choice Test</a:t>
            </a:r>
          </a:p>
        </p:txBody>
      </p:sp>
      <p:sp>
        <p:nvSpPr>
          <p:cNvPr id="3" name="Content Placeholder 2">
            <a:extLst>
              <a:ext uri="{FF2B5EF4-FFF2-40B4-BE49-F238E27FC236}">
                <a16:creationId xmlns:a16="http://schemas.microsoft.com/office/drawing/2014/main" id="{98E15245-C58A-47B4-BE19-CA229849786D}"/>
              </a:ext>
            </a:extLst>
          </p:cNvPr>
          <p:cNvSpPr>
            <a:spLocks noGrp="1"/>
          </p:cNvSpPr>
          <p:nvPr>
            <p:ph sz="quarter" idx="13"/>
          </p:nvPr>
        </p:nvSpPr>
        <p:spPr>
          <a:xfrm>
            <a:off x="457200" y="1552575"/>
            <a:ext cx="2639961" cy="522024"/>
          </a:xfrm>
        </p:spPr>
        <p:txBody>
          <a:bodyPr/>
          <a:lstStyle/>
          <a:p>
            <a:pPr marL="432" indent="0">
              <a:buNone/>
            </a:pPr>
            <a:r>
              <a:rPr lang="en-IN" dirty="0"/>
              <a:t>Students’ answer</a:t>
            </a:r>
          </a:p>
        </p:txBody>
      </p:sp>
      <p:pic>
        <p:nvPicPr>
          <p:cNvPr id="16" name="Content Placeholder 15" descr="An illustration shows an eight by 10 array.  For long description in Notes pane, press F6.">
            <a:extLst>
              <a:ext uri="{FF2B5EF4-FFF2-40B4-BE49-F238E27FC236}">
                <a16:creationId xmlns:a16="http://schemas.microsoft.com/office/drawing/2014/main" id="{F009E45B-5A3A-47A7-BA62-D36C893E2930}"/>
              </a:ext>
            </a:extLst>
          </p:cNvPr>
          <p:cNvPicPr>
            <a:picLocks noGrp="1" noChangeAspect="1"/>
          </p:cNvPicPr>
          <p:nvPr>
            <p:ph sz="quarter" idx="14"/>
          </p:nvPr>
        </p:nvPicPr>
        <p:blipFill>
          <a:blip r:embed="rId3"/>
          <a:stretch>
            <a:fillRect/>
          </a:stretch>
        </p:blipFill>
        <p:spPr>
          <a:xfrm>
            <a:off x="457200" y="2911687"/>
            <a:ext cx="3854152" cy="2146380"/>
          </a:xfrm>
          <a:prstGeom prst="rect">
            <a:avLst/>
          </a:prstGeom>
        </p:spPr>
      </p:pic>
      <p:sp>
        <p:nvSpPr>
          <p:cNvPr id="5" name="Content Placeholder 4">
            <a:extLst>
              <a:ext uri="{FF2B5EF4-FFF2-40B4-BE49-F238E27FC236}">
                <a16:creationId xmlns:a16="http://schemas.microsoft.com/office/drawing/2014/main" id="{B6D61010-DEBB-41DB-B3A7-0DB8479DEF6F}"/>
              </a:ext>
            </a:extLst>
          </p:cNvPr>
          <p:cNvSpPr>
            <a:spLocks noGrp="1"/>
          </p:cNvSpPr>
          <p:nvPr>
            <p:ph sz="quarter" idx="15"/>
          </p:nvPr>
        </p:nvSpPr>
        <p:spPr>
          <a:xfrm>
            <a:off x="4675239" y="1542308"/>
            <a:ext cx="4011561" cy="1259886"/>
          </a:xfrm>
        </p:spPr>
        <p:txBody>
          <a:bodyPr/>
          <a:lstStyle/>
          <a:p>
            <a:pPr marL="432" indent="0">
              <a:buNone/>
            </a:pPr>
            <a:r>
              <a:rPr lang="en-IN" dirty="0"/>
              <a:t>Objective: write a program that grades multiple-choice test.</a:t>
            </a:r>
          </a:p>
        </p:txBody>
      </p:sp>
      <p:pic>
        <p:nvPicPr>
          <p:cNvPr id="17" name="Content Placeholder 16" descr="Key to the questions. 0, 1, 2, 3, 4, 5, 6, 7, 8, 9. Key, D B D C C D A E A D.">
            <a:extLst>
              <a:ext uri="{FF2B5EF4-FFF2-40B4-BE49-F238E27FC236}">
                <a16:creationId xmlns:a16="http://schemas.microsoft.com/office/drawing/2014/main" id="{E2922BF1-7AC8-4CAF-B7F6-F347C1223C8B}"/>
              </a:ext>
            </a:extLst>
          </p:cNvPr>
          <p:cNvPicPr>
            <a:picLocks noGrp="1" noChangeAspect="1"/>
          </p:cNvPicPr>
          <p:nvPr>
            <p:ph sz="quarter" idx="16"/>
          </p:nvPr>
        </p:nvPicPr>
        <p:blipFill>
          <a:blip r:embed="rId4"/>
          <a:stretch>
            <a:fillRect/>
          </a:stretch>
        </p:blipFill>
        <p:spPr>
          <a:xfrm>
            <a:off x="4719262" y="3278956"/>
            <a:ext cx="3967538" cy="1411842"/>
          </a:xfrm>
          <a:prstGeom prst="rect">
            <a:avLst/>
          </a:prstGeom>
        </p:spPr>
      </p:pic>
      <p:sp>
        <p:nvSpPr>
          <p:cNvPr id="10" name="Text Placeholder 9">
            <a:extLst>
              <a:ext uri="{FF2B5EF4-FFF2-40B4-BE49-F238E27FC236}">
                <a16:creationId xmlns:a16="http://schemas.microsoft.com/office/drawing/2014/main" id="{385A2C1D-0ADA-4061-8499-636FD033A76F}"/>
              </a:ext>
            </a:extLst>
          </p:cNvPr>
          <p:cNvSpPr>
            <a:spLocks noGrp="1"/>
          </p:cNvSpPr>
          <p:nvPr>
            <p:ph type="body" sz="quarter" idx="20"/>
          </p:nvPr>
        </p:nvSpPr>
        <p:spPr>
          <a:xfrm>
            <a:off x="4778477" y="5730041"/>
            <a:ext cx="3908323" cy="566203"/>
          </a:xfrm>
        </p:spPr>
        <p:txBody>
          <a:bodyPr/>
          <a:lstStyle/>
          <a:p>
            <a:pPr marL="432" indent="0" algn="ctr">
              <a:buNone/>
            </a:pPr>
            <a:r>
              <a:rPr lang="en-IN" dirty="0">
                <a:hlinkClick r:id="rId5" tooltip="https://liveexample.pearsoncmg.com/html/GradeExam.html"/>
              </a:rPr>
              <a:t>PassTwoDimensionalArray</a:t>
            </a:r>
            <a:endParaRPr lang="en-IN" dirty="0">
              <a:hlinkClick r:id="rId5"/>
            </a:endParaRPr>
          </a:p>
        </p:txBody>
      </p:sp>
    </p:spTree>
    <p:extLst>
      <p:ext uri="{BB962C8B-B14F-4D97-AF65-F5344CB8AC3E}">
        <p14:creationId xmlns:p14="http://schemas.microsoft.com/office/powerpoint/2010/main" val="156426968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B4B339-381D-4AB6-BE9A-EE42B686E8D7}"/>
              </a:ext>
            </a:extLst>
          </p:cNvPr>
          <p:cNvSpPr>
            <a:spLocks noGrp="1"/>
          </p:cNvSpPr>
          <p:nvPr>
            <p:ph type="title"/>
          </p:nvPr>
        </p:nvSpPr>
        <p:spPr/>
        <p:txBody>
          <a:bodyPr/>
          <a:lstStyle/>
          <a:p>
            <a:r>
              <a:rPr lang="en-IN" sz="3200" dirty="0"/>
              <a:t>Problem: Finding Two Points Nearest to Each Other</a:t>
            </a:r>
          </a:p>
        </p:txBody>
      </p:sp>
      <p:pic>
        <p:nvPicPr>
          <p:cNvPr id="9" name="Content Placeholder 8" descr="A coordinate grid plots the points given in a table. For long description in Notes pane, press F6.">
            <a:extLst>
              <a:ext uri="{FF2B5EF4-FFF2-40B4-BE49-F238E27FC236}">
                <a16:creationId xmlns:a16="http://schemas.microsoft.com/office/drawing/2014/main" id="{A9D42639-3B35-4915-9E40-5F713335481B}"/>
              </a:ext>
            </a:extLst>
          </p:cNvPr>
          <p:cNvPicPr>
            <a:picLocks noGrp="1" noChangeAspect="1"/>
          </p:cNvPicPr>
          <p:nvPr>
            <p:ph sz="quarter" idx="13"/>
          </p:nvPr>
        </p:nvPicPr>
        <p:blipFill>
          <a:blip r:embed="rId3"/>
          <a:stretch>
            <a:fillRect/>
          </a:stretch>
        </p:blipFill>
        <p:spPr>
          <a:xfrm>
            <a:off x="1535784" y="1506538"/>
            <a:ext cx="6072431" cy="2861684"/>
          </a:xfrm>
          <a:prstGeom prst="rect">
            <a:avLst/>
          </a:prstGeom>
        </p:spPr>
      </p:pic>
      <p:sp>
        <p:nvSpPr>
          <p:cNvPr id="36" name="Text Placeholder 35">
            <a:extLst>
              <a:ext uri="{FF2B5EF4-FFF2-40B4-BE49-F238E27FC236}">
                <a16:creationId xmlns:a16="http://schemas.microsoft.com/office/drawing/2014/main" id="{FE58A086-215B-4B07-AA46-D3DF7634557B}"/>
              </a:ext>
            </a:extLst>
          </p:cNvPr>
          <p:cNvSpPr>
            <a:spLocks noGrp="1"/>
          </p:cNvSpPr>
          <p:nvPr>
            <p:ph type="body" sz="quarter" idx="20"/>
          </p:nvPr>
        </p:nvSpPr>
        <p:spPr>
          <a:xfrm>
            <a:off x="457200" y="4562111"/>
            <a:ext cx="8229600" cy="902607"/>
          </a:xfrm>
        </p:spPr>
        <p:txBody>
          <a:bodyPr/>
          <a:lstStyle/>
          <a:p>
            <a:pPr marL="432" indent="0">
              <a:buNone/>
            </a:pPr>
            <a:r>
              <a:rPr lang="en-US" altLang="en-US" sz="2400" dirty="0">
                <a:hlinkClick r:id="rId4" tooltip="https://liveexample.pearsoncmg.com/dsanimation/ClosestPaireBook.html"/>
              </a:rPr>
              <a:t>https://liveexample.pearsoncmg.com/dsanimation/ClosestPaireBook.html</a:t>
            </a:r>
            <a:endParaRPr lang="en-US" altLang="en-US" sz="2400" dirty="0"/>
          </a:p>
        </p:txBody>
      </p:sp>
      <p:sp>
        <p:nvSpPr>
          <p:cNvPr id="37" name="Text Placeholder 36">
            <a:extLst>
              <a:ext uri="{FF2B5EF4-FFF2-40B4-BE49-F238E27FC236}">
                <a16:creationId xmlns:a16="http://schemas.microsoft.com/office/drawing/2014/main" id="{3D3FC240-84E2-4AA2-B9CC-B54918BD1122}"/>
              </a:ext>
            </a:extLst>
          </p:cNvPr>
          <p:cNvSpPr>
            <a:spLocks noGrp="1"/>
          </p:cNvSpPr>
          <p:nvPr>
            <p:ph type="body" sz="quarter" idx="21"/>
          </p:nvPr>
        </p:nvSpPr>
        <p:spPr>
          <a:xfrm>
            <a:off x="4804224" y="5710010"/>
            <a:ext cx="3882576" cy="545648"/>
          </a:xfrm>
        </p:spPr>
        <p:txBody>
          <a:bodyPr/>
          <a:lstStyle/>
          <a:p>
            <a:pPr marL="432" indent="0">
              <a:buNone/>
            </a:pPr>
            <a:r>
              <a:rPr lang="en-US" altLang="en-US" dirty="0">
                <a:hlinkClick r:id="rId5" tooltip="https://liveexample.pearsoncmg.com/html/FindNearestPoints.html"/>
              </a:rPr>
              <a:t>PassTwoDimensionalArray</a:t>
            </a:r>
            <a:endParaRPr lang="en-US" altLang="en-US" dirty="0"/>
          </a:p>
        </p:txBody>
      </p:sp>
    </p:spTree>
    <p:extLst>
      <p:ext uri="{BB962C8B-B14F-4D97-AF65-F5344CB8AC3E}">
        <p14:creationId xmlns:p14="http://schemas.microsoft.com/office/powerpoint/2010/main" val="424692760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668602-E7BC-4F67-AE2F-A89FDADF8BF4}"/>
              </a:ext>
            </a:extLst>
          </p:cNvPr>
          <p:cNvSpPr>
            <a:spLocks noGrp="1"/>
          </p:cNvSpPr>
          <p:nvPr>
            <p:ph type="title"/>
          </p:nvPr>
        </p:nvSpPr>
        <p:spPr/>
        <p:txBody>
          <a:bodyPr/>
          <a:lstStyle/>
          <a:p>
            <a:r>
              <a:rPr lang="en-IN" dirty="0"/>
              <a:t>What is Sudoku?</a:t>
            </a:r>
          </a:p>
        </p:txBody>
      </p:sp>
      <p:pic>
        <p:nvPicPr>
          <p:cNvPr id="5" name="Content Placeholder 4" descr="A 9 by 9 grid divided into 9 3 by 3 grids. For long description in Notes pane, press F6.">
            <a:extLst>
              <a:ext uri="{FF2B5EF4-FFF2-40B4-BE49-F238E27FC236}">
                <a16:creationId xmlns:a16="http://schemas.microsoft.com/office/drawing/2014/main" id="{2D6573C3-5011-422C-AB71-5829F2ED3C63}"/>
              </a:ext>
            </a:extLst>
          </p:cNvPr>
          <p:cNvPicPr>
            <a:picLocks noGrp="1" noChangeAspect="1"/>
          </p:cNvPicPr>
          <p:nvPr>
            <p:ph sz="quarter" idx="13"/>
          </p:nvPr>
        </p:nvPicPr>
        <p:blipFill>
          <a:blip r:embed="rId3"/>
          <a:stretch>
            <a:fillRect/>
          </a:stretch>
        </p:blipFill>
        <p:spPr>
          <a:xfrm>
            <a:off x="457200" y="1580528"/>
            <a:ext cx="3409913" cy="3462637"/>
          </a:xfrm>
          <a:prstGeom prst="rect">
            <a:avLst/>
          </a:prstGeom>
        </p:spPr>
      </p:pic>
      <p:sp>
        <p:nvSpPr>
          <p:cNvPr id="15" name="Text Placeholder 14">
            <a:extLst>
              <a:ext uri="{FF2B5EF4-FFF2-40B4-BE49-F238E27FC236}">
                <a16:creationId xmlns:a16="http://schemas.microsoft.com/office/drawing/2014/main" id="{7C69E672-B868-439C-97C7-35F3D9ACD892}"/>
              </a:ext>
            </a:extLst>
          </p:cNvPr>
          <p:cNvSpPr>
            <a:spLocks noGrp="1"/>
          </p:cNvSpPr>
          <p:nvPr>
            <p:ph type="body" sz="quarter" idx="25"/>
          </p:nvPr>
        </p:nvSpPr>
        <p:spPr>
          <a:xfrm>
            <a:off x="4208104" y="2567082"/>
            <a:ext cx="4689153" cy="962479"/>
          </a:xfrm>
        </p:spPr>
        <p:txBody>
          <a:bodyPr/>
          <a:lstStyle/>
          <a:p>
            <a:pPr marL="432" indent="0">
              <a:buNone/>
            </a:pPr>
            <a:r>
              <a:rPr lang="en-IN" dirty="0">
                <a:hlinkClick r:id="rId4" tooltip="https://liveexample.pearsoncmg.com/dsanimation/Sudoku.html"/>
              </a:rPr>
              <a:t>https://liveexample.pearsoncmg.com/dsanimation/Sudoku.html</a:t>
            </a:r>
            <a:endParaRPr lang="en-IN" dirty="0"/>
          </a:p>
        </p:txBody>
      </p:sp>
    </p:spTree>
    <p:extLst>
      <p:ext uri="{BB962C8B-B14F-4D97-AF65-F5344CB8AC3E}">
        <p14:creationId xmlns:p14="http://schemas.microsoft.com/office/powerpoint/2010/main" val="69619423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920D19-13C7-40A9-983E-B0AB463D20E7}"/>
              </a:ext>
            </a:extLst>
          </p:cNvPr>
          <p:cNvSpPr>
            <a:spLocks noGrp="1"/>
          </p:cNvSpPr>
          <p:nvPr>
            <p:ph type="title"/>
          </p:nvPr>
        </p:nvSpPr>
        <p:spPr/>
        <p:txBody>
          <a:bodyPr/>
          <a:lstStyle/>
          <a:p>
            <a:r>
              <a:rPr lang="en-US" sz="3200" dirty="0"/>
              <a:t>Every Row Contains the Numbers 1 to 9</a:t>
            </a:r>
            <a:endParaRPr lang="en-IN" sz="3200" dirty="0"/>
          </a:p>
        </p:txBody>
      </p:sp>
      <p:pic>
        <p:nvPicPr>
          <p:cNvPr id="5" name="Content Placeholder 4" descr="A 9 by 9 grid divided into 9 3 by 3 grids. For long description in Notes pane, press F6.">
            <a:extLst>
              <a:ext uri="{FF2B5EF4-FFF2-40B4-BE49-F238E27FC236}">
                <a16:creationId xmlns:a16="http://schemas.microsoft.com/office/drawing/2014/main" id="{5C79DA0E-8BC7-46D4-A0C7-5DB1DC19D870}"/>
              </a:ext>
            </a:extLst>
          </p:cNvPr>
          <p:cNvPicPr>
            <a:picLocks noGrp="1" noChangeAspect="1"/>
          </p:cNvPicPr>
          <p:nvPr>
            <p:ph sz="quarter" idx="13"/>
          </p:nvPr>
        </p:nvPicPr>
        <p:blipFill>
          <a:blip r:embed="rId3"/>
          <a:stretch>
            <a:fillRect/>
          </a:stretch>
        </p:blipFill>
        <p:spPr>
          <a:xfrm>
            <a:off x="826611" y="1515600"/>
            <a:ext cx="3253740" cy="3304032"/>
          </a:xfrm>
          <a:prstGeom prst="rect">
            <a:avLst/>
          </a:prstGeom>
        </p:spPr>
      </p:pic>
      <p:pic>
        <p:nvPicPr>
          <p:cNvPr id="9" name="Content Placeholder 8" descr="A 9 by 9 grid divided into 9 3 by 3 grids. For long description in Notes pane, press F6.">
            <a:extLst>
              <a:ext uri="{FF2B5EF4-FFF2-40B4-BE49-F238E27FC236}">
                <a16:creationId xmlns:a16="http://schemas.microsoft.com/office/drawing/2014/main" id="{B776FB94-FD85-4FAE-9AEC-D765AC50C025}"/>
              </a:ext>
            </a:extLst>
          </p:cNvPr>
          <p:cNvPicPr>
            <a:picLocks noGrp="1" noChangeAspect="1"/>
          </p:cNvPicPr>
          <p:nvPr>
            <p:ph sz="quarter" idx="14"/>
          </p:nvPr>
        </p:nvPicPr>
        <p:blipFill>
          <a:blip r:embed="rId4"/>
          <a:stretch>
            <a:fillRect/>
          </a:stretch>
        </p:blipFill>
        <p:spPr>
          <a:xfrm>
            <a:off x="4572000" y="1515600"/>
            <a:ext cx="3926164" cy="3377477"/>
          </a:xfrm>
          <a:prstGeom prst="rect">
            <a:avLst/>
          </a:prstGeom>
        </p:spPr>
      </p:pic>
    </p:spTree>
    <p:extLst>
      <p:ext uri="{BB962C8B-B14F-4D97-AF65-F5344CB8AC3E}">
        <p14:creationId xmlns:p14="http://schemas.microsoft.com/office/powerpoint/2010/main" val="124390380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920D19-13C7-40A9-983E-B0AB463D20E7}"/>
              </a:ext>
            </a:extLst>
          </p:cNvPr>
          <p:cNvSpPr>
            <a:spLocks noGrp="1"/>
          </p:cNvSpPr>
          <p:nvPr>
            <p:ph type="title"/>
          </p:nvPr>
        </p:nvSpPr>
        <p:spPr/>
        <p:txBody>
          <a:bodyPr/>
          <a:lstStyle/>
          <a:p>
            <a:r>
              <a:rPr lang="en-US" sz="3000" dirty="0"/>
              <a:t>Every Column Contains the Numbers 1 to 9</a:t>
            </a:r>
            <a:endParaRPr lang="en-IN" sz="3000" dirty="0"/>
          </a:p>
        </p:txBody>
      </p:sp>
      <p:pic>
        <p:nvPicPr>
          <p:cNvPr id="5" name="Content Placeholder 4" descr="A 9 by 9 grid divided into 9 3 by 3 grids. For long description in Notes pane, press F6.">
            <a:extLst>
              <a:ext uri="{FF2B5EF4-FFF2-40B4-BE49-F238E27FC236}">
                <a16:creationId xmlns:a16="http://schemas.microsoft.com/office/drawing/2014/main" id="{5C79DA0E-8BC7-46D4-A0C7-5DB1DC19D870}"/>
              </a:ext>
            </a:extLst>
          </p:cNvPr>
          <p:cNvPicPr>
            <a:picLocks noGrp="1" noChangeAspect="1"/>
          </p:cNvPicPr>
          <p:nvPr>
            <p:ph sz="quarter" idx="13"/>
          </p:nvPr>
        </p:nvPicPr>
        <p:blipFill>
          <a:blip r:embed="rId3"/>
          <a:stretch>
            <a:fillRect/>
          </a:stretch>
        </p:blipFill>
        <p:spPr>
          <a:xfrm>
            <a:off x="826611" y="1704286"/>
            <a:ext cx="3253740" cy="3304032"/>
          </a:xfrm>
          <a:prstGeom prst="rect">
            <a:avLst/>
          </a:prstGeom>
        </p:spPr>
      </p:pic>
      <p:pic>
        <p:nvPicPr>
          <p:cNvPr id="6" name="Content Placeholder 5" descr="A 9 by 9 grid divided into 9 3 by 3 grids. For long description in Notes pane, press F6.">
            <a:extLst>
              <a:ext uri="{FF2B5EF4-FFF2-40B4-BE49-F238E27FC236}">
                <a16:creationId xmlns:a16="http://schemas.microsoft.com/office/drawing/2014/main" id="{9A27C7F3-E457-4E1B-8661-289CBE34572E}"/>
              </a:ext>
            </a:extLst>
          </p:cNvPr>
          <p:cNvPicPr>
            <a:picLocks noGrp="1" noChangeAspect="1"/>
          </p:cNvPicPr>
          <p:nvPr>
            <p:ph sz="quarter" idx="14"/>
          </p:nvPr>
        </p:nvPicPr>
        <p:blipFill>
          <a:blip r:embed="rId4"/>
          <a:stretch>
            <a:fillRect/>
          </a:stretch>
        </p:blipFill>
        <p:spPr>
          <a:xfrm>
            <a:off x="4976491" y="1704286"/>
            <a:ext cx="3340898" cy="3426249"/>
          </a:xfrm>
          <a:prstGeom prst="rect">
            <a:avLst/>
          </a:prstGeom>
        </p:spPr>
      </p:pic>
    </p:spTree>
    <p:extLst>
      <p:ext uri="{BB962C8B-B14F-4D97-AF65-F5344CB8AC3E}">
        <p14:creationId xmlns:p14="http://schemas.microsoft.com/office/powerpoint/2010/main" val="195369035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920D19-13C7-40A9-983E-B0AB463D20E7}"/>
              </a:ext>
            </a:extLst>
          </p:cNvPr>
          <p:cNvSpPr>
            <a:spLocks noGrp="1"/>
          </p:cNvSpPr>
          <p:nvPr>
            <p:ph type="title"/>
          </p:nvPr>
        </p:nvSpPr>
        <p:spPr/>
        <p:txBody>
          <a:bodyPr/>
          <a:lstStyle/>
          <a:p>
            <a:r>
              <a:rPr lang="en-US" sz="2800" dirty="0">
                <a:solidFill>
                  <a:schemeClr val="tx2"/>
                </a:solidFill>
              </a:rPr>
              <a:t>Every </a:t>
            </a:r>
            <a:r>
              <a:rPr lang="en-IN" sz="2800" i="0" u="none" strike="noStrike" dirty="0">
                <a:solidFill>
                  <a:schemeClr val="tx2"/>
                </a:solidFill>
                <a:effectLst/>
              </a:rPr>
              <a:t>3 by 3</a:t>
            </a:r>
            <a:r>
              <a:rPr lang="en-US" sz="2800" dirty="0">
                <a:solidFill>
                  <a:schemeClr val="tx2"/>
                </a:solidFill>
              </a:rPr>
              <a:t> Box Contains the Numbers 1 to 9</a:t>
            </a:r>
            <a:endParaRPr lang="en-IN" sz="2800" dirty="0">
              <a:solidFill>
                <a:schemeClr val="tx2"/>
              </a:solidFill>
            </a:endParaRPr>
          </a:p>
        </p:txBody>
      </p:sp>
      <p:pic>
        <p:nvPicPr>
          <p:cNvPr id="5" name="Content Placeholder 4" descr="A 9 by 9 grid divided into 9 3 by 3 grids. For long description in Notes pane, press F6.">
            <a:extLst>
              <a:ext uri="{FF2B5EF4-FFF2-40B4-BE49-F238E27FC236}">
                <a16:creationId xmlns:a16="http://schemas.microsoft.com/office/drawing/2014/main" id="{5C79DA0E-8BC7-46D4-A0C7-5DB1DC19D870}"/>
              </a:ext>
            </a:extLst>
          </p:cNvPr>
          <p:cNvPicPr>
            <a:picLocks noGrp="1" noChangeAspect="1"/>
          </p:cNvPicPr>
          <p:nvPr>
            <p:ph sz="quarter" idx="13"/>
          </p:nvPr>
        </p:nvPicPr>
        <p:blipFill>
          <a:blip r:embed="rId3"/>
          <a:stretch>
            <a:fillRect/>
          </a:stretch>
        </p:blipFill>
        <p:spPr>
          <a:xfrm>
            <a:off x="826611" y="1704284"/>
            <a:ext cx="3253740" cy="3304032"/>
          </a:xfrm>
          <a:prstGeom prst="rect">
            <a:avLst/>
          </a:prstGeom>
        </p:spPr>
      </p:pic>
      <p:pic>
        <p:nvPicPr>
          <p:cNvPr id="7" name="Content Placeholder 6" descr="A 9 by 9 grid divided into 9 3 by 3 grids. For long description in Notes pane, press F6.">
            <a:extLst>
              <a:ext uri="{FF2B5EF4-FFF2-40B4-BE49-F238E27FC236}">
                <a16:creationId xmlns:a16="http://schemas.microsoft.com/office/drawing/2014/main" id="{BEDB9889-ECBA-43FD-90DA-EC4E1B9FF4C1}"/>
              </a:ext>
            </a:extLst>
          </p:cNvPr>
          <p:cNvPicPr>
            <a:picLocks noGrp="1" noChangeAspect="1"/>
          </p:cNvPicPr>
          <p:nvPr>
            <p:ph sz="quarter" idx="14"/>
          </p:nvPr>
        </p:nvPicPr>
        <p:blipFill>
          <a:blip r:embed="rId4"/>
          <a:stretch>
            <a:fillRect/>
          </a:stretch>
        </p:blipFill>
        <p:spPr>
          <a:xfrm>
            <a:off x="4976491" y="1681841"/>
            <a:ext cx="3340898" cy="3377477"/>
          </a:xfrm>
          <a:prstGeom prst="rect">
            <a:avLst/>
          </a:prstGeom>
        </p:spPr>
      </p:pic>
    </p:spTree>
    <p:extLst>
      <p:ext uri="{BB962C8B-B14F-4D97-AF65-F5344CB8AC3E}">
        <p14:creationId xmlns:p14="http://schemas.microsoft.com/office/powerpoint/2010/main" val="82809232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455ADB-5933-412F-A1FF-F4179E28A8ED}"/>
              </a:ext>
            </a:extLst>
          </p:cNvPr>
          <p:cNvSpPr>
            <a:spLocks noGrp="1"/>
          </p:cNvSpPr>
          <p:nvPr>
            <p:ph type="title"/>
          </p:nvPr>
        </p:nvSpPr>
        <p:spPr/>
        <p:txBody>
          <a:bodyPr/>
          <a:lstStyle/>
          <a:p>
            <a:r>
              <a:rPr lang="en-IN" sz="3200" dirty="0"/>
              <a:t>Checking Whether a Solution Is Correct</a:t>
            </a:r>
          </a:p>
        </p:txBody>
      </p:sp>
      <p:pic>
        <p:nvPicPr>
          <p:cNvPr id="16" name="Content Placeholder 15" descr="A 9 by 9 grid divided into 9 3 by 3 grids. For long description in Notes pane, press F6.">
            <a:extLst>
              <a:ext uri="{FF2B5EF4-FFF2-40B4-BE49-F238E27FC236}">
                <a16:creationId xmlns:a16="http://schemas.microsoft.com/office/drawing/2014/main" id="{C3EAE6A6-7137-4F75-99EC-18C1B5D6878A}"/>
              </a:ext>
            </a:extLst>
          </p:cNvPr>
          <p:cNvPicPr>
            <a:picLocks noGrp="1"/>
          </p:cNvPicPr>
          <p:nvPr>
            <p:ph sz="quarter" idx="13"/>
          </p:nvPr>
        </p:nvPicPr>
        <p:blipFill>
          <a:blip r:embed="rId3"/>
          <a:stretch>
            <a:fillRect/>
          </a:stretch>
        </p:blipFill>
        <p:spPr>
          <a:xfrm>
            <a:off x="828000" y="1689770"/>
            <a:ext cx="3254400" cy="3304800"/>
          </a:xfrm>
          <a:prstGeom prst="rect">
            <a:avLst/>
          </a:prstGeom>
        </p:spPr>
      </p:pic>
      <p:pic>
        <p:nvPicPr>
          <p:cNvPr id="17" name="Content Placeholder 16" descr="A 9 by 9 grid divided into 9 3 by 3 grids. For long description in Notes pane, press F6.">
            <a:extLst>
              <a:ext uri="{FF2B5EF4-FFF2-40B4-BE49-F238E27FC236}">
                <a16:creationId xmlns:a16="http://schemas.microsoft.com/office/drawing/2014/main" id="{4AC40170-1624-4FBB-9D0C-95A39FE4681F}"/>
              </a:ext>
            </a:extLst>
          </p:cNvPr>
          <p:cNvPicPr>
            <a:picLocks noGrp="1"/>
          </p:cNvPicPr>
          <p:nvPr>
            <p:ph sz="quarter" idx="14"/>
          </p:nvPr>
        </p:nvPicPr>
        <p:blipFill>
          <a:blip r:embed="rId4"/>
          <a:stretch>
            <a:fillRect/>
          </a:stretch>
        </p:blipFill>
        <p:spPr>
          <a:xfrm>
            <a:off x="4975200" y="1668398"/>
            <a:ext cx="3340800" cy="3376800"/>
          </a:xfrm>
          <a:prstGeom prst="rect">
            <a:avLst/>
          </a:prstGeom>
        </p:spPr>
      </p:pic>
      <p:sp>
        <p:nvSpPr>
          <p:cNvPr id="10" name="Text Placeholder 9">
            <a:extLst>
              <a:ext uri="{FF2B5EF4-FFF2-40B4-BE49-F238E27FC236}">
                <a16:creationId xmlns:a16="http://schemas.microsoft.com/office/drawing/2014/main" id="{C459F479-3769-4590-B03F-D41BBF6A8AED}"/>
              </a:ext>
            </a:extLst>
          </p:cNvPr>
          <p:cNvSpPr>
            <a:spLocks noGrp="1"/>
          </p:cNvSpPr>
          <p:nvPr>
            <p:ph type="body" sz="quarter" idx="20"/>
          </p:nvPr>
        </p:nvSpPr>
        <p:spPr>
          <a:xfrm>
            <a:off x="5346000" y="5591380"/>
            <a:ext cx="3340800" cy="497961"/>
          </a:xfrm>
        </p:spPr>
        <p:txBody>
          <a:bodyPr/>
          <a:lstStyle/>
          <a:p>
            <a:pPr marL="432" indent="0" algn="ctr">
              <a:buNone/>
            </a:pPr>
            <a:r>
              <a:rPr lang="en-IN" dirty="0">
                <a:hlinkClick r:id="rId5" tooltip="https://liveexample.pearsoncmg.com/html/CheckSudokuSolution.html"/>
              </a:rPr>
              <a:t>CheckSudokuSolution</a:t>
            </a:r>
            <a:endParaRPr lang="en-IN" dirty="0">
              <a:hlinkClick r:id="rId5"/>
            </a:endParaRPr>
          </a:p>
        </p:txBody>
      </p:sp>
    </p:spTree>
    <p:extLst>
      <p:ext uri="{BB962C8B-B14F-4D97-AF65-F5344CB8AC3E}">
        <p14:creationId xmlns:p14="http://schemas.microsoft.com/office/powerpoint/2010/main" val="416669693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0A73A2-A6F9-4560-88C7-4C468328489A}"/>
              </a:ext>
            </a:extLst>
          </p:cNvPr>
          <p:cNvSpPr>
            <a:spLocks noGrp="1"/>
          </p:cNvSpPr>
          <p:nvPr>
            <p:ph type="title"/>
          </p:nvPr>
        </p:nvSpPr>
        <p:spPr/>
        <p:txBody>
          <a:bodyPr/>
          <a:lstStyle/>
          <a:p>
            <a:r>
              <a:rPr lang="en-IN" dirty="0"/>
              <a:t>Multidimensional Arrays </a:t>
            </a:r>
            <a:r>
              <a:rPr lang="en-IN" sz="2000" b="0" dirty="0"/>
              <a:t>(1 of 2)</a:t>
            </a:r>
            <a:endParaRPr lang="en-IN" b="0" dirty="0"/>
          </a:p>
        </p:txBody>
      </p:sp>
      <p:sp>
        <p:nvSpPr>
          <p:cNvPr id="3" name="Content Placeholder 2">
            <a:extLst>
              <a:ext uri="{FF2B5EF4-FFF2-40B4-BE49-F238E27FC236}">
                <a16:creationId xmlns:a16="http://schemas.microsoft.com/office/drawing/2014/main" id="{485EC852-A59A-4A68-B38F-36BBEB8E55D1}"/>
              </a:ext>
            </a:extLst>
          </p:cNvPr>
          <p:cNvSpPr>
            <a:spLocks noGrp="1"/>
          </p:cNvSpPr>
          <p:nvPr>
            <p:ph sz="quarter" idx="13"/>
          </p:nvPr>
        </p:nvSpPr>
        <p:spPr>
          <a:xfrm>
            <a:off x="457201" y="1554920"/>
            <a:ext cx="8074152" cy="4663335"/>
          </a:xfrm>
        </p:spPr>
        <p:txBody>
          <a:bodyPr/>
          <a:lstStyle/>
          <a:p>
            <a:pPr marL="432" indent="0">
              <a:buNone/>
            </a:pPr>
            <a:r>
              <a:rPr lang="en-IN" dirty="0"/>
              <a:t>Occasionally, you will need to represent n-dimensional data structures. In Java, you can create n-dimensional arrays for any integer n.</a:t>
            </a:r>
          </a:p>
          <a:p>
            <a:pPr marL="432" indent="0">
              <a:buNone/>
            </a:pPr>
            <a:r>
              <a:rPr lang="en-IN" dirty="0"/>
              <a:t>The way to declare two-dimensional array variables and create two-dimensional arrays can be generalized to declare n-dimensional array variables and create n-dimensional arrays for n &gt;= 3.</a:t>
            </a:r>
          </a:p>
        </p:txBody>
      </p:sp>
    </p:spTree>
    <p:extLst>
      <p:ext uri="{BB962C8B-B14F-4D97-AF65-F5344CB8AC3E}">
        <p14:creationId xmlns:p14="http://schemas.microsoft.com/office/powerpoint/2010/main" val="114769945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a:t>Motivations </a:t>
            </a:r>
            <a:r>
              <a:rPr lang="en-IN" sz="2000" b="0" dirty="0"/>
              <a:t>(2 of 2)</a:t>
            </a:r>
            <a:endParaRPr lang="en-IN" b="0" dirty="0"/>
          </a:p>
        </p:txBody>
      </p:sp>
      <p:pic>
        <p:nvPicPr>
          <p:cNvPr id="4" name="Content Placeholder 3" descr="A text box shows the Motivations. The computer code consists of 9 lines. For long description in Notes pane, press F6.">
            <a:extLst>
              <a:ext uri="{FF2B5EF4-FFF2-40B4-BE49-F238E27FC236}">
                <a16:creationId xmlns:a16="http://schemas.microsoft.com/office/drawing/2014/main" id="{5F323AC6-D500-4835-A781-6800BEDED059}"/>
              </a:ext>
            </a:extLst>
          </p:cNvPr>
          <p:cNvPicPr>
            <a:picLocks noGrp="1" noChangeAspect="1"/>
          </p:cNvPicPr>
          <p:nvPr>
            <p:ph sz="quarter" idx="13"/>
          </p:nvPr>
        </p:nvPicPr>
        <p:blipFill>
          <a:blip r:embed="rId3"/>
          <a:stretch>
            <a:fillRect/>
          </a:stretch>
        </p:blipFill>
        <p:spPr>
          <a:xfrm>
            <a:off x="565079" y="1670217"/>
            <a:ext cx="8013842" cy="3635550"/>
          </a:xfrm>
          <a:prstGeom prst="rect">
            <a:avLst/>
          </a:prstGeom>
        </p:spPr>
      </p:pic>
    </p:spTree>
    <p:extLst>
      <p:ext uri="{BB962C8B-B14F-4D97-AF65-F5344CB8AC3E}">
        <p14:creationId xmlns:p14="http://schemas.microsoft.com/office/powerpoint/2010/main" val="345209832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0A73A2-A6F9-4560-88C7-4C468328489A}"/>
              </a:ext>
            </a:extLst>
          </p:cNvPr>
          <p:cNvSpPr>
            <a:spLocks noGrp="1"/>
          </p:cNvSpPr>
          <p:nvPr>
            <p:ph type="title"/>
          </p:nvPr>
        </p:nvSpPr>
        <p:spPr/>
        <p:txBody>
          <a:bodyPr/>
          <a:lstStyle/>
          <a:p>
            <a:r>
              <a:rPr lang="en-IN" dirty="0"/>
              <a:t>Multidimensional Arrays </a:t>
            </a:r>
            <a:r>
              <a:rPr lang="en-IN" sz="2000" b="0" dirty="0"/>
              <a:t>(2 of 2)</a:t>
            </a:r>
            <a:endParaRPr lang="en-IN" b="0" dirty="0"/>
          </a:p>
        </p:txBody>
      </p:sp>
      <p:sp>
        <p:nvSpPr>
          <p:cNvPr id="6" name="Content Placeholder 5">
            <a:extLst>
              <a:ext uri="{FF2B5EF4-FFF2-40B4-BE49-F238E27FC236}">
                <a16:creationId xmlns:a16="http://schemas.microsoft.com/office/drawing/2014/main" id="{2C61F73A-ACA4-4D84-B0B8-7B1DDED6598A}"/>
              </a:ext>
            </a:extLst>
          </p:cNvPr>
          <p:cNvSpPr>
            <a:spLocks noGrp="1"/>
          </p:cNvSpPr>
          <p:nvPr>
            <p:ph sz="quarter" idx="13"/>
          </p:nvPr>
        </p:nvSpPr>
        <p:spPr>
          <a:xfrm>
            <a:off x="457200" y="1556327"/>
            <a:ext cx="8229600" cy="3133660"/>
          </a:xfrm>
        </p:spPr>
        <p:txBody>
          <a:bodyPr/>
          <a:lstStyle/>
          <a:p>
            <a:pPr marL="432" indent="0">
              <a:spcBef>
                <a:spcPts val="600"/>
              </a:spcBef>
              <a:buNone/>
            </a:pPr>
            <a:r>
              <a:rPr lang="en-IN" sz="2000" dirty="0"/>
              <a:t>double[][][] scores = {</a:t>
            </a:r>
          </a:p>
          <a:p>
            <a:pPr marL="180000" indent="0">
              <a:spcBef>
                <a:spcPts val="600"/>
              </a:spcBef>
              <a:buNone/>
            </a:pPr>
            <a:r>
              <a:rPr lang="en-IN" sz="2000" dirty="0"/>
              <a:t>{{7.5, 20.5}, {9.0, 22.5}, {15, 33.5}, {13, 21.5}, {15, 2.5}},</a:t>
            </a:r>
          </a:p>
          <a:p>
            <a:pPr marL="180000" indent="0">
              <a:spcBef>
                <a:spcPts val="600"/>
              </a:spcBef>
              <a:buNone/>
            </a:pPr>
            <a:r>
              <a:rPr lang="en-IN" sz="2000" dirty="0"/>
              <a:t>{{4.5, 21.5}, {9.0, 22.5}, {15, 34.5}, {12, 20.5}, {14, 9.5}},</a:t>
            </a:r>
          </a:p>
          <a:p>
            <a:pPr marL="180000" indent="0">
              <a:spcBef>
                <a:spcPts val="600"/>
              </a:spcBef>
              <a:buNone/>
            </a:pPr>
            <a:r>
              <a:rPr lang="en-IN" sz="2000" dirty="0"/>
              <a:t>{{6.5, 30.5}, {9.4, 10.5}, {11, 33.5}, {11, 23.5}, {10, 2.5}},</a:t>
            </a:r>
          </a:p>
          <a:p>
            <a:pPr marL="180000" indent="0">
              <a:spcBef>
                <a:spcPts val="600"/>
              </a:spcBef>
              <a:buNone/>
            </a:pPr>
            <a:r>
              <a:rPr lang="en-IN" sz="2000" dirty="0"/>
              <a:t>{{6.5, 23.5}, {9.4, 32.5}, {13, 34.5}, {11, 20.5}, {16, 7.5}},</a:t>
            </a:r>
          </a:p>
          <a:p>
            <a:pPr marL="180000" indent="0">
              <a:spcBef>
                <a:spcPts val="600"/>
              </a:spcBef>
              <a:buNone/>
            </a:pPr>
            <a:r>
              <a:rPr lang="en-IN" sz="2000" dirty="0"/>
              <a:t>{{8.5, 26.5}, {9.4, 52.5}, {13, 36.5}, {13, 24.5}, {16, 2.5}},</a:t>
            </a:r>
          </a:p>
          <a:p>
            <a:pPr marL="180000" indent="0">
              <a:spcBef>
                <a:spcPts val="600"/>
              </a:spcBef>
              <a:buNone/>
            </a:pPr>
            <a:r>
              <a:rPr lang="en-IN" sz="2000" dirty="0"/>
              <a:t>{{9.5, 20.5}, {9.4, 42.5}, {13, 31.5}, {12, 20.5}, {16, 6.5}}</a:t>
            </a:r>
          </a:p>
          <a:p>
            <a:pPr marL="432" indent="0">
              <a:spcBef>
                <a:spcPts val="600"/>
              </a:spcBef>
              <a:buNone/>
            </a:pPr>
            <a:r>
              <a:rPr lang="en-IN" sz="2000" dirty="0"/>
              <a:t>};</a:t>
            </a:r>
          </a:p>
        </p:txBody>
      </p:sp>
      <p:pic>
        <p:nvPicPr>
          <p:cNvPr id="8" name="Content Placeholder 7" descr="An illustration shows three arrays for scores as array i, array j, and array k. Array i is labeled, which student. Array j is labeled, which exam. Array k is labeled, multiple choice or essay.">
            <a:extLst>
              <a:ext uri="{FF2B5EF4-FFF2-40B4-BE49-F238E27FC236}">
                <a16:creationId xmlns:a16="http://schemas.microsoft.com/office/drawing/2014/main" id="{F4553F72-F14C-4262-AA0A-FDFE9D6B16CD}"/>
              </a:ext>
            </a:extLst>
          </p:cNvPr>
          <p:cNvPicPr>
            <a:picLocks noGrp="1" noChangeAspect="1"/>
          </p:cNvPicPr>
          <p:nvPr>
            <p:ph sz="quarter" idx="14"/>
          </p:nvPr>
        </p:nvPicPr>
        <p:blipFill>
          <a:blip r:embed="rId3"/>
          <a:stretch>
            <a:fillRect/>
          </a:stretch>
        </p:blipFill>
        <p:spPr>
          <a:xfrm>
            <a:off x="1174087" y="4813519"/>
            <a:ext cx="7260282" cy="1494160"/>
          </a:xfrm>
          <a:prstGeom prst="rect">
            <a:avLst/>
          </a:prstGeom>
        </p:spPr>
      </p:pic>
    </p:spTree>
    <p:extLst>
      <p:ext uri="{BB962C8B-B14F-4D97-AF65-F5344CB8AC3E}">
        <p14:creationId xmlns:p14="http://schemas.microsoft.com/office/powerpoint/2010/main" val="333964934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0C2AB6-80A6-43CC-9BB7-A5555CDB1FF0}"/>
              </a:ext>
            </a:extLst>
          </p:cNvPr>
          <p:cNvSpPr>
            <a:spLocks noGrp="1"/>
          </p:cNvSpPr>
          <p:nvPr>
            <p:ph type="title"/>
          </p:nvPr>
        </p:nvSpPr>
        <p:spPr/>
        <p:txBody>
          <a:bodyPr/>
          <a:lstStyle/>
          <a:p>
            <a:r>
              <a:rPr lang="en-IN" dirty="0"/>
              <a:t>Problem: Calculating Total Scores</a:t>
            </a:r>
          </a:p>
        </p:txBody>
      </p:sp>
      <p:sp>
        <p:nvSpPr>
          <p:cNvPr id="3" name="Content Placeholder 2">
            <a:extLst>
              <a:ext uri="{FF2B5EF4-FFF2-40B4-BE49-F238E27FC236}">
                <a16:creationId xmlns:a16="http://schemas.microsoft.com/office/drawing/2014/main" id="{BF1D55CB-90D4-4074-8A22-DE56E625198F}"/>
              </a:ext>
            </a:extLst>
          </p:cNvPr>
          <p:cNvSpPr>
            <a:spLocks noGrp="1"/>
          </p:cNvSpPr>
          <p:nvPr>
            <p:ph sz="quarter" idx="13"/>
          </p:nvPr>
        </p:nvSpPr>
        <p:spPr>
          <a:xfrm>
            <a:off x="457200" y="1552575"/>
            <a:ext cx="8259098" cy="3830586"/>
          </a:xfrm>
        </p:spPr>
        <p:txBody>
          <a:bodyPr/>
          <a:lstStyle/>
          <a:p>
            <a:pPr marL="432" indent="0">
              <a:buNone/>
            </a:pPr>
            <a:r>
              <a:rPr lang="en-IN" dirty="0"/>
              <a:t>Objective: write a program that calculates the total score for students in a class. Suppose the scores are stored in a three-dimensional array named </a:t>
            </a:r>
            <a:r>
              <a:rPr lang="en-IN" u="sng" dirty="0"/>
              <a:t>scores</a:t>
            </a:r>
            <a:r>
              <a:rPr lang="en-IN" dirty="0"/>
              <a:t>. The first index in </a:t>
            </a:r>
            <a:r>
              <a:rPr lang="en-IN" u="sng" dirty="0"/>
              <a:t>scores</a:t>
            </a:r>
            <a:r>
              <a:rPr lang="en-IN" dirty="0"/>
              <a:t> refers to a student, the second refers to an exam, and the third refers to the part of the exam. Suppose there are 7 students, 5 exams, and each exam has two parts--the multiple-choice part and the programming part. So, </a:t>
            </a:r>
            <a:r>
              <a:rPr lang="en-IN" u="sng" dirty="0"/>
              <a:t>scores[i][j][0]</a:t>
            </a:r>
            <a:r>
              <a:rPr lang="en-IN" dirty="0"/>
              <a:t> represents the score on the multiple-choice part for the </a:t>
            </a:r>
            <a:r>
              <a:rPr lang="en-IN" u="sng" dirty="0"/>
              <a:t>i</a:t>
            </a:r>
            <a:r>
              <a:rPr lang="en-IN" dirty="0"/>
              <a:t>’s student on the </a:t>
            </a:r>
            <a:r>
              <a:rPr lang="en-IN" u="sng" dirty="0"/>
              <a:t>j</a:t>
            </a:r>
            <a:r>
              <a:rPr lang="en-IN" dirty="0"/>
              <a:t>’s exam. Your program displays the total score for each student.</a:t>
            </a:r>
          </a:p>
        </p:txBody>
      </p:sp>
      <p:sp>
        <p:nvSpPr>
          <p:cNvPr id="10" name="Text Placeholder 9">
            <a:extLst>
              <a:ext uri="{FF2B5EF4-FFF2-40B4-BE49-F238E27FC236}">
                <a16:creationId xmlns:a16="http://schemas.microsoft.com/office/drawing/2014/main" id="{7F7B6236-7C8E-4E02-A84F-D6619745087B}"/>
              </a:ext>
            </a:extLst>
          </p:cNvPr>
          <p:cNvSpPr>
            <a:spLocks noGrp="1"/>
          </p:cNvSpPr>
          <p:nvPr>
            <p:ph type="body" sz="quarter" idx="20"/>
          </p:nvPr>
        </p:nvSpPr>
        <p:spPr>
          <a:xfrm>
            <a:off x="6902244" y="5806972"/>
            <a:ext cx="1784555" cy="520086"/>
          </a:xfrm>
        </p:spPr>
        <p:txBody>
          <a:bodyPr/>
          <a:lstStyle/>
          <a:p>
            <a:pPr marL="432" indent="0" algn="ctr">
              <a:buNone/>
            </a:pPr>
            <a:r>
              <a:rPr lang="en-IN" dirty="0">
                <a:hlinkClick r:id="rId3" tooltip="https://liveexample.pearsoncmg.com/html/TotalScore.html"/>
              </a:rPr>
              <a:t>TotalScore</a:t>
            </a:r>
            <a:endParaRPr lang="en-IN" dirty="0">
              <a:hlinkClick r:id="rId3"/>
            </a:endParaRPr>
          </a:p>
        </p:txBody>
      </p:sp>
    </p:spTree>
    <p:extLst>
      <p:ext uri="{BB962C8B-B14F-4D97-AF65-F5344CB8AC3E}">
        <p14:creationId xmlns:p14="http://schemas.microsoft.com/office/powerpoint/2010/main" val="195302877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1FC9A1-8B35-426C-AF20-91FAE0D1985A}"/>
              </a:ext>
            </a:extLst>
          </p:cNvPr>
          <p:cNvSpPr>
            <a:spLocks noGrp="1"/>
          </p:cNvSpPr>
          <p:nvPr>
            <p:ph type="title"/>
          </p:nvPr>
        </p:nvSpPr>
        <p:spPr/>
        <p:txBody>
          <a:bodyPr/>
          <a:lstStyle/>
          <a:p>
            <a:r>
              <a:rPr lang="en-IN" dirty="0"/>
              <a:t>Problem: Weather Information</a:t>
            </a:r>
          </a:p>
        </p:txBody>
      </p:sp>
      <p:sp>
        <p:nvSpPr>
          <p:cNvPr id="3" name="Content Placeholder 2">
            <a:extLst>
              <a:ext uri="{FF2B5EF4-FFF2-40B4-BE49-F238E27FC236}">
                <a16:creationId xmlns:a16="http://schemas.microsoft.com/office/drawing/2014/main" id="{C800D451-2B85-4119-9B5C-5851822FFF4A}"/>
              </a:ext>
            </a:extLst>
          </p:cNvPr>
          <p:cNvSpPr>
            <a:spLocks noGrp="1"/>
          </p:cNvSpPr>
          <p:nvPr>
            <p:ph sz="quarter" idx="13"/>
          </p:nvPr>
        </p:nvSpPr>
        <p:spPr>
          <a:xfrm>
            <a:off x="457200" y="1552575"/>
            <a:ext cx="8229600" cy="2724458"/>
          </a:xfrm>
        </p:spPr>
        <p:txBody>
          <a:bodyPr/>
          <a:lstStyle/>
          <a:p>
            <a:pPr marL="432" indent="0">
              <a:buNone/>
            </a:pPr>
            <a:r>
              <a:rPr lang="en-IN" dirty="0"/>
              <a:t>Suppose a meteorology station records the temperature and humidity at each hour of every day and stores the data for the past ten days in a text file named weather.txt. Each line of the file consists of four numbers that indicate the day, hour, temperature, and humidity. Your task is to write a program that calculates the average daily temperature and humidity for the </a:t>
            </a:r>
            <a:r>
              <a:rPr lang="en-IN" u="sng" dirty="0"/>
              <a:t>10</a:t>
            </a:r>
            <a:r>
              <a:rPr lang="en-IN" dirty="0"/>
              <a:t> days.</a:t>
            </a:r>
          </a:p>
        </p:txBody>
      </p:sp>
      <p:pic>
        <p:nvPicPr>
          <p:cNvPr id="16" name="Content Placeholder 15" descr="(a) 1 1 76.4 0.92&#10;1 2 77.7 0.93&#10;Ellipsis&#10;10 23 97.7 0.71&#10;10 24 98.7 0.74">
            <a:extLst>
              <a:ext uri="{FF2B5EF4-FFF2-40B4-BE49-F238E27FC236}">
                <a16:creationId xmlns:a16="http://schemas.microsoft.com/office/drawing/2014/main" id="{CF2852B7-B3E3-40B0-AE17-0F06517106DA}"/>
              </a:ext>
            </a:extLst>
          </p:cNvPr>
          <p:cNvPicPr>
            <a:picLocks noGrp="1" noChangeAspect="1"/>
          </p:cNvPicPr>
          <p:nvPr>
            <p:ph sz="quarter" idx="14"/>
          </p:nvPr>
        </p:nvPicPr>
        <p:blipFill>
          <a:blip r:embed="rId3"/>
          <a:stretch>
            <a:fillRect/>
          </a:stretch>
        </p:blipFill>
        <p:spPr>
          <a:xfrm>
            <a:off x="457200" y="4400119"/>
            <a:ext cx="2928540" cy="1598613"/>
          </a:xfrm>
          <a:prstGeom prst="rect">
            <a:avLst/>
          </a:prstGeom>
        </p:spPr>
      </p:pic>
      <p:pic>
        <p:nvPicPr>
          <p:cNvPr id="17" name="Content Placeholder 16" descr="(b) 10 24 98.7 0.74&#10;1 2 77.7 0.93&#10;Ellipsis&#10;10 23 97.7 0.71&#10;1 1 76.4 0.92">
            <a:extLst>
              <a:ext uri="{FF2B5EF4-FFF2-40B4-BE49-F238E27FC236}">
                <a16:creationId xmlns:a16="http://schemas.microsoft.com/office/drawing/2014/main" id="{5061F6B1-8560-405F-9F4B-41B0397A31A3}"/>
              </a:ext>
            </a:extLst>
          </p:cNvPr>
          <p:cNvPicPr>
            <a:picLocks noGrp="1" noChangeAspect="1"/>
          </p:cNvPicPr>
          <p:nvPr>
            <p:ph sz="quarter" idx="15"/>
          </p:nvPr>
        </p:nvPicPr>
        <p:blipFill>
          <a:blip r:embed="rId4"/>
          <a:stretch>
            <a:fillRect/>
          </a:stretch>
        </p:blipFill>
        <p:spPr>
          <a:xfrm>
            <a:off x="3645002" y="4400119"/>
            <a:ext cx="2940089" cy="1604963"/>
          </a:xfrm>
          <a:prstGeom prst="rect">
            <a:avLst/>
          </a:prstGeom>
        </p:spPr>
      </p:pic>
      <p:sp>
        <p:nvSpPr>
          <p:cNvPr id="10" name="Text Placeholder 9">
            <a:extLst>
              <a:ext uri="{FF2B5EF4-FFF2-40B4-BE49-F238E27FC236}">
                <a16:creationId xmlns:a16="http://schemas.microsoft.com/office/drawing/2014/main" id="{C13D36AF-6285-4957-B5EF-D86B16030E80}"/>
              </a:ext>
            </a:extLst>
          </p:cNvPr>
          <p:cNvSpPr>
            <a:spLocks noGrp="1"/>
          </p:cNvSpPr>
          <p:nvPr>
            <p:ph type="body" sz="quarter" idx="20"/>
          </p:nvPr>
        </p:nvSpPr>
        <p:spPr>
          <a:xfrm>
            <a:off x="7346197" y="5814949"/>
            <a:ext cx="1463974" cy="498765"/>
          </a:xfrm>
        </p:spPr>
        <p:txBody>
          <a:bodyPr/>
          <a:lstStyle/>
          <a:p>
            <a:pPr marL="432" indent="0" algn="ctr">
              <a:buNone/>
            </a:pPr>
            <a:r>
              <a:rPr lang="en-IN" dirty="0">
                <a:hlinkClick r:id="rId5" tooltip="https://liveexample.pearsoncmg.com/html/Weather.html"/>
              </a:rPr>
              <a:t>Weather</a:t>
            </a:r>
            <a:endParaRPr lang="en-IN" dirty="0">
              <a:hlinkClick r:id="rId5"/>
            </a:endParaRPr>
          </a:p>
        </p:txBody>
      </p:sp>
    </p:spTree>
    <p:extLst>
      <p:ext uri="{BB962C8B-B14F-4D97-AF65-F5344CB8AC3E}">
        <p14:creationId xmlns:p14="http://schemas.microsoft.com/office/powerpoint/2010/main" val="407816923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0C2AB6-80A6-43CC-9BB7-A5555CDB1FF0}"/>
              </a:ext>
            </a:extLst>
          </p:cNvPr>
          <p:cNvSpPr>
            <a:spLocks noGrp="1"/>
          </p:cNvSpPr>
          <p:nvPr>
            <p:ph type="title"/>
          </p:nvPr>
        </p:nvSpPr>
        <p:spPr/>
        <p:txBody>
          <a:bodyPr/>
          <a:lstStyle/>
          <a:p>
            <a:r>
              <a:rPr lang="en-IN" dirty="0"/>
              <a:t>Problem: Guessing Birthday</a:t>
            </a:r>
          </a:p>
        </p:txBody>
      </p:sp>
      <p:sp>
        <p:nvSpPr>
          <p:cNvPr id="3" name="Content Placeholder 2">
            <a:extLst>
              <a:ext uri="{FF2B5EF4-FFF2-40B4-BE49-F238E27FC236}">
                <a16:creationId xmlns:a16="http://schemas.microsoft.com/office/drawing/2014/main" id="{BF1D55CB-90D4-4074-8A22-DE56E625198F}"/>
              </a:ext>
            </a:extLst>
          </p:cNvPr>
          <p:cNvSpPr>
            <a:spLocks noGrp="1"/>
          </p:cNvSpPr>
          <p:nvPr>
            <p:ph sz="quarter" idx="13"/>
          </p:nvPr>
        </p:nvSpPr>
        <p:spPr>
          <a:xfrm>
            <a:off x="457200" y="1552575"/>
            <a:ext cx="8259098" cy="3830586"/>
          </a:xfrm>
        </p:spPr>
        <p:txBody>
          <a:bodyPr/>
          <a:lstStyle/>
          <a:p>
            <a:pPr marL="432" indent="0">
              <a:buNone/>
            </a:pPr>
            <a:r>
              <a:rPr lang="en-IN" dirty="0"/>
              <a:t>Listing 4.3, GuessBirthday.java, gives a program that guesses a birthday. The program can be simplified by storing the numbers in five sets in a three-dimensional array, and it prompts the user for the answers using a loop.</a:t>
            </a:r>
          </a:p>
        </p:txBody>
      </p:sp>
      <p:sp>
        <p:nvSpPr>
          <p:cNvPr id="10" name="Text Placeholder 9">
            <a:extLst>
              <a:ext uri="{FF2B5EF4-FFF2-40B4-BE49-F238E27FC236}">
                <a16:creationId xmlns:a16="http://schemas.microsoft.com/office/drawing/2014/main" id="{7F7B6236-7C8E-4E02-A84F-D6619745087B}"/>
              </a:ext>
            </a:extLst>
          </p:cNvPr>
          <p:cNvSpPr>
            <a:spLocks noGrp="1"/>
          </p:cNvSpPr>
          <p:nvPr>
            <p:ph type="body" sz="quarter" idx="20"/>
          </p:nvPr>
        </p:nvSpPr>
        <p:spPr>
          <a:xfrm>
            <a:off x="4934858" y="5777944"/>
            <a:ext cx="3751942" cy="520086"/>
          </a:xfrm>
        </p:spPr>
        <p:txBody>
          <a:bodyPr/>
          <a:lstStyle/>
          <a:p>
            <a:pPr marL="432" indent="0" algn="ctr">
              <a:buNone/>
            </a:pPr>
            <a:r>
              <a:rPr lang="en-IN" dirty="0">
                <a:hlinkClick r:id="rId3" tooltip="https://liveexample.pearsoncmg.com/html/GuessBirthdayUsingArray.html"/>
              </a:rPr>
              <a:t>GuessBirthdayUsingArray</a:t>
            </a:r>
            <a:endParaRPr lang="en-IN" dirty="0">
              <a:hlinkClick r:id="rId3"/>
            </a:endParaRPr>
          </a:p>
        </p:txBody>
      </p:sp>
    </p:spTree>
    <p:extLst>
      <p:ext uri="{BB962C8B-B14F-4D97-AF65-F5344CB8AC3E}">
        <p14:creationId xmlns:p14="http://schemas.microsoft.com/office/powerpoint/2010/main" val="331746454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384"/>
        <p:cNvGrpSpPr/>
        <p:nvPr/>
      </p:nvGrpSpPr>
      <p:grpSpPr>
        <a:xfrm>
          <a:off x="0" y="0"/>
          <a:ext cx="0" cy="0"/>
          <a:chOff x="0" y="0"/>
          <a:chExt cx="0" cy="0"/>
        </a:xfrm>
      </p:grpSpPr>
      <p:sp>
        <p:nvSpPr>
          <p:cNvPr id="5" name="Title 4">
            <a:extLst>
              <a:ext uri="{FF2B5EF4-FFF2-40B4-BE49-F238E27FC236}">
                <a16:creationId xmlns:a16="http://schemas.microsoft.com/office/drawing/2014/main" id="{E47FF819-0D5D-491A-BF8F-B42813E7390C}"/>
              </a:ext>
            </a:extLst>
          </p:cNvPr>
          <p:cNvSpPr>
            <a:spLocks noGrp="1"/>
          </p:cNvSpPr>
          <p:nvPr>
            <p:ph type="title"/>
          </p:nvPr>
        </p:nvSpPr>
        <p:spPr/>
        <p:txBody>
          <a:bodyPr/>
          <a:lstStyle/>
          <a:p>
            <a:r>
              <a:rPr lang="en-US" dirty="0"/>
              <a:t>Copyright</a:t>
            </a:r>
          </a:p>
        </p:txBody>
      </p:sp>
      <p:pic>
        <p:nvPicPr>
          <p:cNvPr id="7" name="Graphic 6" descr="Warning">
            <a:extLst>
              <a:ext uri="{FF2B5EF4-FFF2-40B4-BE49-F238E27FC236}">
                <a16:creationId xmlns:a16="http://schemas.microsoft.com/office/drawing/2014/main" id="{C06FB2D2-3F36-42C9-A5A6-B6234DC54C96}"/>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46184" y="2317359"/>
            <a:ext cx="1277815" cy="1434026"/>
          </a:xfrm>
          <a:prstGeom prst="rect">
            <a:avLst/>
          </a:prstGeom>
        </p:spPr>
      </p:pic>
      <p:sp>
        <p:nvSpPr>
          <p:cNvPr id="2" name="Text Placeholder 1">
            <a:extLst>
              <a:ext uri="{FF2B5EF4-FFF2-40B4-BE49-F238E27FC236}">
                <a16:creationId xmlns:a16="http://schemas.microsoft.com/office/drawing/2014/main" id="{AD5FAE7B-F718-4307-B112-AD6256157E8F}"/>
              </a:ext>
            </a:extLst>
          </p:cNvPr>
          <p:cNvSpPr>
            <a:spLocks noGrp="1"/>
          </p:cNvSpPr>
          <p:nvPr>
            <p:ph type="body" idx="4294967295"/>
          </p:nvPr>
        </p:nvSpPr>
        <p:spPr>
          <a:xfrm>
            <a:off x="1606061" y="1852246"/>
            <a:ext cx="6858001" cy="2854836"/>
          </a:xfrm>
          <a:ln/>
        </p:spPr>
        <p:style>
          <a:lnRef idx="2">
            <a:schemeClr val="dk1"/>
          </a:lnRef>
          <a:fillRef idx="1">
            <a:schemeClr val="lt1"/>
          </a:fillRef>
          <a:effectRef idx="0">
            <a:schemeClr val="dk1"/>
          </a:effectRef>
          <a:fontRef idx="minor">
            <a:schemeClr val="dk1"/>
          </a:fontRef>
        </p:style>
        <p:txBody>
          <a:bodyPr lIns="182880" tIns="182880" rIns="182880" bIns="182880" anchor="ctr"/>
          <a:lstStyle/>
          <a:p>
            <a:pPr marL="101600" indent="0">
              <a:buNone/>
            </a:pPr>
            <a:r>
              <a:rPr lang="en-US" b="1" dirty="0"/>
              <a:t>This work is protected by United States copyright laws and is</a:t>
            </a:r>
            <a:r>
              <a:rPr lang="en-US" b="1" baseline="0" dirty="0"/>
              <a:t> </a:t>
            </a:r>
            <a:r>
              <a:rPr lang="en-US" b="1" dirty="0"/>
              <a:t>provided solely for the use of instructors in teaching their courses and assessing student learning. Dissemination or sale of any part of this work (including on the World Wide Web) will destroy the integrity of the work and is not permitted. The work and materials from it should never be made available to students except by instructors using the accompanying text in their classes. All recipients of this work are expected to abide by these restrictions and to honor the intended pedagogical purposes and the needs of other instructors who rely on these materials.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E4E018-A0BC-4589-889A-43BB4424269A}"/>
              </a:ext>
            </a:extLst>
          </p:cNvPr>
          <p:cNvSpPr>
            <a:spLocks noGrp="1"/>
          </p:cNvSpPr>
          <p:nvPr>
            <p:ph type="title"/>
          </p:nvPr>
        </p:nvSpPr>
        <p:spPr/>
        <p:txBody>
          <a:bodyPr/>
          <a:lstStyle/>
          <a:p>
            <a:r>
              <a:rPr lang="en-IN" dirty="0"/>
              <a:t>Objectives </a:t>
            </a:r>
            <a:r>
              <a:rPr lang="en-IN" sz="2000" b="0" dirty="0"/>
              <a:t>(1 of 2)</a:t>
            </a:r>
            <a:endParaRPr lang="en-IN" b="0" dirty="0"/>
          </a:p>
        </p:txBody>
      </p:sp>
      <p:sp>
        <p:nvSpPr>
          <p:cNvPr id="3" name="Content Placeholder 2">
            <a:extLst>
              <a:ext uri="{FF2B5EF4-FFF2-40B4-BE49-F238E27FC236}">
                <a16:creationId xmlns:a16="http://schemas.microsoft.com/office/drawing/2014/main" id="{881EB85D-FA66-4B37-A3BE-18B294740701}"/>
              </a:ext>
            </a:extLst>
          </p:cNvPr>
          <p:cNvSpPr>
            <a:spLocks noGrp="1"/>
          </p:cNvSpPr>
          <p:nvPr>
            <p:ph sz="quarter" idx="13"/>
          </p:nvPr>
        </p:nvSpPr>
        <p:spPr>
          <a:xfrm>
            <a:off x="457200" y="1554920"/>
            <a:ext cx="8318090" cy="4663335"/>
          </a:xfrm>
        </p:spPr>
        <p:txBody>
          <a:bodyPr/>
          <a:lstStyle/>
          <a:p>
            <a:pPr marL="432" indent="0">
              <a:buNone/>
            </a:pPr>
            <a:r>
              <a:rPr lang="en-IN" b="1" dirty="0">
                <a:solidFill>
                  <a:srgbClr val="007FA3"/>
                </a:solidFill>
              </a:rPr>
              <a:t>8.1</a:t>
            </a:r>
            <a:r>
              <a:rPr lang="en-IN" dirty="0"/>
              <a:t> To give examples of representing data using two-dimensional arrays (§8.1).</a:t>
            </a:r>
          </a:p>
          <a:p>
            <a:pPr marL="432" indent="0">
              <a:buNone/>
            </a:pPr>
            <a:r>
              <a:rPr lang="en-IN" b="1" dirty="0">
                <a:solidFill>
                  <a:srgbClr val="007FA3"/>
                </a:solidFill>
              </a:rPr>
              <a:t>8.2</a:t>
            </a:r>
            <a:r>
              <a:rPr lang="en-IN" dirty="0"/>
              <a:t> To declare variables for two-dimensional arrays, create arrays, and access array elements in a two-dimensional array using row and column indexes (§8.2).</a:t>
            </a:r>
          </a:p>
          <a:p>
            <a:pPr marL="432" indent="0">
              <a:buNone/>
            </a:pPr>
            <a:r>
              <a:rPr lang="en-IN" b="1" dirty="0">
                <a:solidFill>
                  <a:srgbClr val="007FA3"/>
                </a:solidFill>
              </a:rPr>
              <a:t>8.3</a:t>
            </a:r>
            <a:r>
              <a:rPr lang="en-IN" dirty="0"/>
              <a:t> To program common operations for two-dimensional arrays (displaying arrays, summing all elements, finding the minimum and maximum elements, and random shuffling) (§8.3).</a:t>
            </a:r>
          </a:p>
          <a:p>
            <a:pPr marL="432" indent="0">
              <a:buNone/>
            </a:pPr>
            <a:r>
              <a:rPr lang="en-IN" b="1" dirty="0">
                <a:solidFill>
                  <a:srgbClr val="007FA3"/>
                </a:solidFill>
              </a:rPr>
              <a:t>8.4</a:t>
            </a:r>
            <a:r>
              <a:rPr lang="en-IN" dirty="0"/>
              <a:t> To pass two-dimensional arrays to methods (§8.4).</a:t>
            </a:r>
          </a:p>
        </p:txBody>
      </p:sp>
    </p:spTree>
    <p:extLst>
      <p:ext uri="{BB962C8B-B14F-4D97-AF65-F5344CB8AC3E}">
        <p14:creationId xmlns:p14="http://schemas.microsoft.com/office/powerpoint/2010/main" val="92248627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E4E018-A0BC-4589-889A-43BB4424269A}"/>
              </a:ext>
            </a:extLst>
          </p:cNvPr>
          <p:cNvSpPr>
            <a:spLocks noGrp="1"/>
          </p:cNvSpPr>
          <p:nvPr>
            <p:ph type="title"/>
          </p:nvPr>
        </p:nvSpPr>
        <p:spPr/>
        <p:txBody>
          <a:bodyPr/>
          <a:lstStyle/>
          <a:p>
            <a:r>
              <a:rPr lang="en-IN" dirty="0"/>
              <a:t>Objectives </a:t>
            </a:r>
            <a:r>
              <a:rPr lang="en-IN" sz="2000" b="0" dirty="0"/>
              <a:t>(2 of 2)</a:t>
            </a:r>
            <a:endParaRPr lang="en-IN" b="0" dirty="0"/>
          </a:p>
        </p:txBody>
      </p:sp>
      <p:sp>
        <p:nvSpPr>
          <p:cNvPr id="3" name="Content Placeholder 2">
            <a:extLst>
              <a:ext uri="{FF2B5EF4-FFF2-40B4-BE49-F238E27FC236}">
                <a16:creationId xmlns:a16="http://schemas.microsoft.com/office/drawing/2014/main" id="{881EB85D-FA66-4B37-A3BE-18B294740701}"/>
              </a:ext>
            </a:extLst>
          </p:cNvPr>
          <p:cNvSpPr>
            <a:spLocks noGrp="1"/>
          </p:cNvSpPr>
          <p:nvPr>
            <p:ph sz="quarter" idx="13"/>
          </p:nvPr>
        </p:nvSpPr>
        <p:spPr/>
        <p:txBody>
          <a:bodyPr/>
          <a:lstStyle/>
          <a:p>
            <a:pPr marL="432" indent="0">
              <a:buNone/>
            </a:pPr>
            <a:r>
              <a:rPr lang="en-IN" b="1" dirty="0">
                <a:solidFill>
                  <a:srgbClr val="007FA3"/>
                </a:solidFill>
              </a:rPr>
              <a:t>8.5</a:t>
            </a:r>
            <a:r>
              <a:rPr lang="en-IN" dirty="0"/>
              <a:t> To write a program for grading multiple-choice questions using two-dimensional arrays (§8.5).</a:t>
            </a:r>
          </a:p>
          <a:p>
            <a:pPr marL="432" indent="0">
              <a:buNone/>
            </a:pPr>
            <a:r>
              <a:rPr lang="en-IN" b="1" dirty="0">
                <a:solidFill>
                  <a:srgbClr val="007FA3"/>
                </a:solidFill>
              </a:rPr>
              <a:t>8.6</a:t>
            </a:r>
            <a:r>
              <a:rPr lang="en-IN" dirty="0"/>
              <a:t> To solve the closest-pair problem using two-dimensional arrays (§8.6).</a:t>
            </a:r>
          </a:p>
          <a:p>
            <a:pPr marL="432" indent="0">
              <a:buNone/>
            </a:pPr>
            <a:r>
              <a:rPr lang="en-IN" b="1" dirty="0">
                <a:solidFill>
                  <a:srgbClr val="007FA3"/>
                </a:solidFill>
              </a:rPr>
              <a:t>8.7</a:t>
            </a:r>
            <a:r>
              <a:rPr lang="en-IN" dirty="0"/>
              <a:t> To check a Sudoku solution using two-dimensional arrays (§8.7).</a:t>
            </a:r>
          </a:p>
          <a:p>
            <a:pPr marL="432" indent="0">
              <a:buNone/>
            </a:pPr>
            <a:r>
              <a:rPr lang="en-IN" b="1" dirty="0">
                <a:solidFill>
                  <a:srgbClr val="007FA3"/>
                </a:solidFill>
              </a:rPr>
              <a:t>8.8</a:t>
            </a:r>
            <a:r>
              <a:rPr lang="en-IN" dirty="0"/>
              <a:t> To use multidimensional arrays (§8.8).</a:t>
            </a:r>
          </a:p>
        </p:txBody>
      </p:sp>
    </p:spTree>
    <p:extLst>
      <p:ext uri="{BB962C8B-B14F-4D97-AF65-F5344CB8AC3E}">
        <p14:creationId xmlns:p14="http://schemas.microsoft.com/office/powerpoint/2010/main" val="249070924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EEE1E3-365C-4ECC-8B21-BD5FDC2EF176}"/>
              </a:ext>
            </a:extLst>
          </p:cNvPr>
          <p:cNvSpPr>
            <a:spLocks noGrp="1"/>
          </p:cNvSpPr>
          <p:nvPr>
            <p:ph type="title"/>
          </p:nvPr>
        </p:nvSpPr>
        <p:spPr/>
        <p:txBody>
          <a:bodyPr/>
          <a:lstStyle/>
          <a:p>
            <a:r>
              <a:rPr lang="en-IN" sz="3200" dirty="0"/>
              <a:t>Declare/Create Two-dimensional Arrays</a:t>
            </a:r>
          </a:p>
        </p:txBody>
      </p:sp>
      <p:sp>
        <p:nvSpPr>
          <p:cNvPr id="3" name="Content Placeholder 2">
            <a:extLst>
              <a:ext uri="{FF2B5EF4-FFF2-40B4-BE49-F238E27FC236}">
                <a16:creationId xmlns:a16="http://schemas.microsoft.com/office/drawing/2014/main" id="{4F299C23-F0B4-4D59-A45B-A62D15516645}"/>
              </a:ext>
            </a:extLst>
          </p:cNvPr>
          <p:cNvSpPr>
            <a:spLocks noGrp="1"/>
          </p:cNvSpPr>
          <p:nvPr>
            <p:ph sz="quarter" idx="13"/>
          </p:nvPr>
        </p:nvSpPr>
        <p:spPr>
          <a:xfrm>
            <a:off x="457199" y="1554921"/>
            <a:ext cx="8229601" cy="4516696"/>
          </a:xfrm>
        </p:spPr>
        <p:txBody>
          <a:bodyPr/>
          <a:lstStyle/>
          <a:p>
            <a:pPr marL="432" indent="0">
              <a:spcBef>
                <a:spcPts val="600"/>
              </a:spcBef>
              <a:buNone/>
            </a:pPr>
            <a:r>
              <a:rPr lang="en-IN" sz="2200" b="1" dirty="0">
                <a:latin typeface="Courier New" panose="02070309020205020404" pitchFamily="49" charset="0"/>
                <a:cs typeface="Courier New" panose="02070309020205020404" pitchFamily="49" charset="0"/>
              </a:rPr>
              <a:t>// Declare array ref var</a:t>
            </a:r>
          </a:p>
          <a:p>
            <a:pPr marL="432" indent="0">
              <a:spcBef>
                <a:spcPts val="600"/>
              </a:spcBef>
              <a:buNone/>
            </a:pPr>
            <a:r>
              <a:rPr lang="en-IN" sz="2200" b="1" dirty="0">
                <a:latin typeface="Courier New" panose="02070309020205020404" pitchFamily="49" charset="0"/>
                <a:cs typeface="Courier New" panose="02070309020205020404" pitchFamily="49" charset="0"/>
              </a:rPr>
              <a:t>dataType[][] refVar;</a:t>
            </a:r>
          </a:p>
          <a:p>
            <a:pPr marL="432" indent="0">
              <a:spcBef>
                <a:spcPts val="600"/>
              </a:spcBef>
              <a:buNone/>
            </a:pPr>
            <a:r>
              <a:rPr lang="en-IN" sz="2200" b="1" dirty="0">
                <a:latin typeface="Courier New" panose="02070309020205020404" pitchFamily="49" charset="0"/>
                <a:cs typeface="Courier New" panose="02070309020205020404" pitchFamily="49" charset="0"/>
              </a:rPr>
              <a:t>// Create array and assign its reference to variable</a:t>
            </a:r>
          </a:p>
          <a:p>
            <a:pPr marL="432" indent="0">
              <a:spcBef>
                <a:spcPts val="600"/>
              </a:spcBef>
              <a:buNone/>
            </a:pPr>
            <a:r>
              <a:rPr lang="en-IN" sz="2200" b="1" dirty="0">
                <a:latin typeface="Courier New" panose="02070309020205020404" pitchFamily="49" charset="0"/>
                <a:cs typeface="Courier New" panose="02070309020205020404" pitchFamily="49" charset="0"/>
              </a:rPr>
              <a:t>refVar = new dataType[10][10];</a:t>
            </a:r>
          </a:p>
          <a:p>
            <a:pPr marL="432" indent="0">
              <a:spcBef>
                <a:spcPts val="600"/>
              </a:spcBef>
              <a:buNone/>
            </a:pPr>
            <a:r>
              <a:rPr lang="en-IN" sz="2200" b="1" dirty="0">
                <a:latin typeface="Courier New" panose="02070309020205020404" pitchFamily="49" charset="0"/>
                <a:cs typeface="Courier New" panose="02070309020205020404" pitchFamily="49" charset="0"/>
              </a:rPr>
              <a:t>// Combine declaration and creation in one statement</a:t>
            </a:r>
          </a:p>
          <a:p>
            <a:pPr marL="432" indent="0">
              <a:spcBef>
                <a:spcPts val="600"/>
              </a:spcBef>
              <a:buNone/>
            </a:pPr>
            <a:r>
              <a:rPr lang="en-IN" sz="2200" b="1" dirty="0">
                <a:latin typeface="Courier New" panose="02070309020205020404" pitchFamily="49" charset="0"/>
                <a:cs typeface="Courier New" panose="02070309020205020404" pitchFamily="49" charset="0"/>
              </a:rPr>
              <a:t>dataType[][] refVar = new dataType[10][10];</a:t>
            </a:r>
          </a:p>
          <a:p>
            <a:pPr marL="432" indent="0">
              <a:spcBef>
                <a:spcPts val="600"/>
              </a:spcBef>
              <a:buNone/>
            </a:pPr>
            <a:r>
              <a:rPr lang="en-IN" sz="2200" b="1" dirty="0">
                <a:latin typeface="Courier New" panose="02070309020205020404" pitchFamily="49" charset="0"/>
                <a:cs typeface="Courier New" panose="02070309020205020404" pitchFamily="49" charset="0"/>
              </a:rPr>
              <a:t>// Alternative syntax</a:t>
            </a:r>
          </a:p>
          <a:p>
            <a:pPr marL="432" indent="0">
              <a:spcBef>
                <a:spcPts val="600"/>
              </a:spcBef>
              <a:buNone/>
            </a:pPr>
            <a:r>
              <a:rPr lang="en-IN" sz="2200" b="1" dirty="0">
                <a:latin typeface="Courier New" panose="02070309020205020404" pitchFamily="49" charset="0"/>
                <a:cs typeface="Courier New" panose="02070309020205020404" pitchFamily="49" charset="0"/>
              </a:rPr>
              <a:t>dataType refVar[][] = new dataType[10][10];</a:t>
            </a:r>
          </a:p>
        </p:txBody>
      </p:sp>
    </p:spTree>
    <p:extLst>
      <p:ext uri="{BB962C8B-B14F-4D97-AF65-F5344CB8AC3E}">
        <p14:creationId xmlns:p14="http://schemas.microsoft.com/office/powerpoint/2010/main" val="309216352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EEE1E3-365C-4ECC-8B21-BD5FDC2EF176}"/>
              </a:ext>
            </a:extLst>
          </p:cNvPr>
          <p:cNvSpPr>
            <a:spLocks noGrp="1"/>
          </p:cNvSpPr>
          <p:nvPr>
            <p:ph type="title"/>
          </p:nvPr>
        </p:nvSpPr>
        <p:spPr/>
        <p:txBody>
          <a:bodyPr/>
          <a:lstStyle/>
          <a:p>
            <a:r>
              <a:rPr lang="en-IN" sz="2800" dirty="0"/>
              <a:t>Declaring Variables of Two-dimensional Arrays and Creating Two-dimensional Arrays</a:t>
            </a:r>
          </a:p>
        </p:txBody>
      </p:sp>
      <p:sp>
        <p:nvSpPr>
          <p:cNvPr id="3" name="Content Placeholder 2">
            <a:extLst>
              <a:ext uri="{FF2B5EF4-FFF2-40B4-BE49-F238E27FC236}">
                <a16:creationId xmlns:a16="http://schemas.microsoft.com/office/drawing/2014/main" id="{4F299C23-F0B4-4D59-A45B-A62D15516645}"/>
              </a:ext>
            </a:extLst>
          </p:cNvPr>
          <p:cNvSpPr>
            <a:spLocks noGrp="1"/>
          </p:cNvSpPr>
          <p:nvPr>
            <p:ph sz="quarter" idx="13"/>
          </p:nvPr>
        </p:nvSpPr>
        <p:spPr>
          <a:xfrm>
            <a:off x="457199" y="1554920"/>
            <a:ext cx="8449057" cy="4809303"/>
          </a:xfrm>
        </p:spPr>
        <p:txBody>
          <a:bodyPr/>
          <a:lstStyle/>
          <a:p>
            <a:pPr marL="432" indent="0">
              <a:buNone/>
            </a:pPr>
            <a:r>
              <a:rPr lang="en-IN" b="1" dirty="0">
                <a:latin typeface="Courier New" panose="02070309020205020404" pitchFamily="49" charset="0"/>
                <a:cs typeface="Courier New" panose="02070309020205020404" pitchFamily="49" charset="0"/>
              </a:rPr>
              <a:t>int[][] matrix = new int[10][10];</a:t>
            </a:r>
          </a:p>
          <a:p>
            <a:pPr marL="432" indent="0">
              <a:buNone/>
            </a:pPr>
            <a:r>
              <a:rPr lang="en-IN" b="1" dirty="0">
                <a:latin typeface="+mj-lt"/>
                <a:cs typeface="Courier New" panose="02070309020205020404" pitchFamily="49" charset="0"/>
              </a:rPr>
              <a:t>or</a:t>
            </a:r>
          </a:p>
          <a:p>
            <a:pPr marL="432" indent="0">
              <a:buNone/>
            </a:pPr>
            <a:r>
              <a:rPr lang="en-IN" b="1" dirty="0">
                <a:latin typeface="Courier New" panose="02070309020205020404" pitchFamily="49" charset="0"/>
                <a:cs typeface="Courier New" panose="02070309020205020404" pitchFamily="49" charset="0"/>
              </a:rPr>
              <a:t>int matrix[][] = new int[10][10];</a:t>
            </a:r>
          </a:p>
          <a:p>
            <a:pPr marL="432" indent="0">
              <a:buNone/>
            </a:pPr>
            <a:r>
              <a:rPr lang="en-IN" b="1" dirty="0">
                <a:latin typeface="Courier New" panose="02070309020205020404" pitchFamily="49" charset="0"/>
                <a:cs typeface="Courier New" panose="02070309020205020404" pitchFamily="49" charset="0"/>
              </a:rPr>
              <a:t>matrix[0][0] = 3;</a:t>
            </a:r>
          </a:p>
          <a:p>
            <a:pPr marL="432" indent="0">
              <a:buNone/>
            </a:pPr>
            <a:r>
              <a:rPr lang="en-IN" b="1" dirty="0">
                <a:latin typeface="Courier New" panose="02070309020205020404" pitchFamily="49" charset="0"/>
                <a:cs typeface="Courier New" panose="02070309020205020404" pitchFamily="49" charset="0"/>
              </a:rPr>
              <a:t>for (int i = 0; i &lt; matrix.length; i++)</a:t>
            </a:r>
          </a:p>
          <a:p>
            <a:pPr marL="360000" indent="0">
              <a:buNone/>
            </a:pPr>
            <a:r>
              <a:rPr lang="en-IN" b="1" dirty="0">
                <a:latin typeface="Courier New" panose="02070309020205020404" pitchFamily="49" charset="0"/>
                <a:cs typeface="Courier New" panose="02070309020205020404" pitchFamily="49" charset="0"/>
              </a:rPr>
              <a:t>for (int j = 0; j &lt; matrix[i].length; j++)</a:t>
            </a:r>
          </a:p>
          <a:p>
            <a:pPr marL="540000" indent="0">
              <a:buNone/>
            </a:pPr>
            <a:r>
              <a:rPr lang="en-IN" b="1" dirty="0">
                <a:latin typeface="Courier New" panose="02070309020205020404" pitchFamily="49" charset="0"/>
                <a:cs typeface="Courier New" panose="02070309020205020404" pitchFamily="49" charset="0"/>
              </a:rPr>
              <a:t>matrix[i][j] = (int)(Math.random() * 1000);</a:t>
            </a:r>
          </a:p>
          <a:p>
            <a:pPr marL="432" indent="0">
              <a:buNone/>
            </a:pPr>
            <a:r>
              <a:rPr lang="en-IN" b="1" dirty="0">
                <a:latin typeface="Courier New" panose="02070309020205020404" pitchFamily="49" charset="0"/>
                <a:cs typeface="Courier New" panose="02070309020205020404" pitchFamily="49" charset="0"/>
              </a:rPr>
              <a:t>double[][] x;</a:t>
            </a:r>
          </a:p>
        </p:txBody>
      </p:sp>
    </p:spTree>
    <p:extLst>
      <p:ext uri="{BB962C8B-B14F-4D97-AF65-F5344CB8AC3E}">
        <p14:creationId xmlns:p14="http://schemas.microsoft.com/office/powerpoint/2010/main" val="161951524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26CEA6-4E46-4E73-878B-F0D7BA829500}"/>
              </a:ext>
            </a:extLst>
          </p:cNvPr>
          <p:cNvSpPr>
            <a:spLocks noGrp="1"/>
          </p:cNvSpPr>
          <p:nvPr>
            <p:ph type="title"/>
          </p:nvPr>
        </p:nvSpPr>
        <p:spPr/>
        <p:txBody>
          <a:bodyPr/>
          <a:lstStyle/>
          <a:p>
            <a:r>
              <a:rPr lang="en-IN" dirty="0"/>
              <a:t>Two-dimensional Array Illustration</a:t>
            </a:r>
          </a:p>
        </p:txBody>
      </p:sp>
      <p:pic>
        <p:nvPicPr>
          <p:cNvPr id="7" name="Content Placeholder 6" descr="A two dimensional array illustration shows three arrays as follows. For long description in Notes pane, press F6.&#10;">
            <a:extLst>
              <a:ext uri="{FF2B5EF4-FFF2-40B4-BE49-F238E27FC236}">
                <a16:creationId xmlns:a16="http://schemas.microsoft.com/office/drawing/2014/main" id="{8EA7F628-17C9-43F7-84E4-532DD0730C82}"/>
              </a:ext>
            </a:extLst>
          </p:cNvPr>
          <p:cNvPicPr>
            <a:picLocks noGrp="1" noChangeAspect="1"/>
          </p:cNvPicPr>
          <p:nvPr>
            <p:ph sz="quarter" idx="13"/>
          </p:nvPr>
        </p:nvPicPr>
        <p:blipFill>
          <a:blip r:embed="rId3"/>
          <a:stretch>
            <a:fillRect/>
          </a:stretch>
        </p:blipFill>
        <p:spPr>
          <a:xfrm>
            <a:off x="457200" y="1564344"/>
            <a:ext cx="8229600" cy="3534825"/>
          </a:xfrm>
          <a:prstGeom prst="rect">
            <a:avLst/>
          </a:prstGeom>
        </p:spPr>
      </p:pic>
      <p:sp>
        <p:nvSpPr>
          <p:cNvPr id="4" name="Content Placeholder 3">
            <a:extLst>
              <a:ext uri="{FF2B5EF4-FFF2-40B4-BE49-F238E27FC236}">
                <a16:creationId xmlns:a16="http://schemas.microsoft.com/office/drawing/2014/main" id="{8B2C6107-E38A-4D57-900B-422B4CA1C737}"/>
              </a:ext>
            </a:extLst>
          </p:cNvPr>
          <p:cNvSpPr>
            <a:spLocks noGrp="1"/>
          </p:cNvSpPr>
          <p:nvPr>
            <p:ph sz="quarter" idx="14"/>
          </p:nvPr>
        </p:nvSpPr>
        <p:spPr>
          <a:xfrm>
            <a:off x="457200" y="5243808"/>
            <a:ext cx="2736827" cy="1103652"/>
          </a:xfrm>
        </p:spPr>
        <p:txBody>
          <a:bodyPr/>
          <a:lstStyle/>
          <a:p>
            <a:pPr marL="432" indent="0">
              <a:buNone/>
            </a:pPr>
            <a:r>
              <a:rPr lang="en-IN" dirty="0"/>
              <a:t>matrix.length? 5</a:t>
            </a:r>
          </a:p>
          <a:p>
            <a:pPr marL="432" indent="0">
              <a:buNone/>
            </a:pPr>
            <a:r>
              <a:rPr lang="en-IN" dirty="0"/>
              <a:t>matrix[0].length? 5</a:t>
            </a:r>
          </a:p>
        </p:txBody>
      </p:sp>
      <p:sp>
        <p:nvSpPr>
          <p:cNvPr id="5" name="Content Placeholder 4">
            <a:extLst>
              <a:ext uri="{FF2B5EF4-FFF2-40B4-BE49-F238E27FC236}">
                <a16:creationId xmlns:a16="http://schemas.microsoft.com/office/drawing/2014/main" id="{DE3D44F6-6EDE-4643-89B9-7BA43F8D4197}"/>
              </a:ext>
            </a:extLst>
          </p:cNvPr>
          <p:cNvSpPr>
            <a:spLocks noGrp="1"/>
          </p:cNvSpPr>
          <p:nvPr>
            <p:ph sz="quarter" idx="15"/>
          </p:nvPr>
        </p:nvSpPr>
        <p:spPr>
          <a:xfrm>
            <a:off x="5952501" y="5244088"/>
            <a:ext cx="2736827" cy="1080512"/>
          </a:xfrm>
        </p:spPr>
        <p:txBody>
          <a:bodyPr/>
          <a:lstStyle/>
          <a:p>
            <a:pPr marL="432" indent="0">
              <a:buNone/>
            </a:pPr>
            <a:r>
              <a:rPr lang="en-IN" dirty="0"/>
              <a:t>array.length? 4</a:t>
            </a:r>
          </a:p>
          <a:p>
            <a:pPr marL="432" indent="0">
              <a:buNone/>
            </a:pPr>
            <a:r>
              <a:rPr lang="en-IN" dirty="0"/>
              <a:t>array[0].length? 3</a:t>
            </a:r>
          </a:p>
        </p:txBody>
      </p:sp>
    </p:spTree>
    <p:extLst>
      <p:ext uri="{BB962C8B-B14F-4D97-AF65-F5344CB8AC3E}">
        <p14:creationId xmlns:p14="http://schemas.microsoft.com/office/powerpoint/2010/main" val="198437094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B66B09-D8F1-4DA0-9418-EEB60EE0DE5E}"/>
              </a:ext>
            </a:extLst>
          </p:cNvPr>
          <p:cNvSpPr>
            <a:spLocks noGrp="1"/>
          </p:cNvSpPr>
          <p:nvPr>
            <p:ph type="title"/>
          </p:nvPr>
        </p:nvSpPr>
        <p:spPr>
          <a:xfrm>
            <a:off x="457199" y="215371"/>
            <a:ext cx="8309429" cy="1097279"/>
          </a:xfrm>
        </p:spPr>
        <p:txBody>
          <a:bodyPr/>
          <a:lstStyle/>
          <a:p>
            <a:r>
              <a:rPr lang="en-IN" sz="3200" dirty="0"/>
              <a:t>Declaring, Creating, and Initializing Using Shorthand Notations</a:t>
            </a:r>
          </a:p>
        </p:txBody>
      </p:sp>
      <p:pic>
        <p:nvPicPr>
          <p:cNvPr id="6" name="Content Placeholder 5" descr="A left side text box shows the Two-dimensional Arrays. For long description in Notes pane, press F6.">
            <a:extLst>
              <a:ext uri="{FF2B5EF4-FFF2-40B4-BE49-F238E27FC236}">
                <a16:creationId xmlns:a16="http://schemas.microsoft.com/office/drawing/2014/main" id="{92004F02-41A3-4AE5-8B47-19D02C7F227B}"/>
              </a:ext>
            </a:extLst>
          </p:cNvPr>
          <p:cNvPicPr>
            <a:picLocks noGrp="1" noChangeAspect="1"/>
          </p:cNvPicPr>
          <p:nvPr>
            <p:ph sz="quarter" idx="13"/>
          </p:nvPr>
        </p:nvPicPr>
        <p:blipFill>
          <a:blip r:embed="rId3"/>
          <a:stretch>
            <a:fillRect/>
          </a:stretch>
        </p:blipFill>
        <p:spPr>
          <a:xfrm>
            <a:off x="457200" y="1868235"/>
            <a:ext cx="8232775" cy="3484387"/>
          </a:xfrm>
          <a:prstGeom prst="rect">
            <a:avLst/>
          </a:prstGeom>
        </p:spPr>
      </p:pic>
    </p:spTree>
    <p:extLst>
      <p:ext uri="{BB962C8B-B14F-4D97-AF65-F5344CB8AC3E}">
        <p14:creationId xmlns:p14="http://schemas.microsoft.com/office/powerpoint/2010/main" val="113894829"/>
      </p:ext>
    </p:extLst>
  </p:cSld>
  <p:clrMapOvr>
    <a:masterClrMapping/>
  </p:clrMapOvr>
</p:sld>
</file>

<file path=ppt/theme/theme1.xml><?xml version="1.0" encoding="utf-8"?>
<a:theme xmlns:a="http://schemas.openxmlformats.org/drawingml/2006/main" name="USHE">
  <a:themeElements>
    <a:clrScheme name="Custom 7">
      <a:dk1>
        <a:srgbClr val="000000"/>
      </a:dk1>
      <a:lt1>
        <a:srgbClr val="FFFFFF"/>
      </a:lt1>
      <a:dk2>
        <a:srgbClr val="000000"/>
      </a:dk2>
      <a:lt2>
        <a:srgbClr val="007FA3"/>
      </a:lt2>
      <a:accent1>
        <a:srgbClr val="3C1581"/>
      </a:accent1>
      <a:accent2>
        <a:srgbClr val="1A6C7C"/>
      </a:accent2>
      <a:accent3>
        <a:srgbClr val="CC730D"/>
      </a:accent3>
      <a:accent4>
        <a:srgbClr val="B2AA00"/>
      </a:accent4>
      <a:accent5>
        <a:srgbClr val="1B9332"/>
      </a:accent5>
      <a:accent6>
        <a:srgbClr val="7F7F7F"/>
      </a:accent6>
      <a:hlink>
        <a:srgbClr val="3C1581"/>
      </a:hlink>
      <a:folHlink>
        <a:srgbClr val="7F7F7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USHE_slide options">
  <a:themeElements>
    <a:clrScheme name="Custom 40">
      <a:dk1>
        <a:srgbClr val="000000"/>
      </a:dk1>
      <a:lt1>
        <a:srgbClr val="FFFFFF"/>
      </a:lt1>
      <a:dk2>
        <a:srgbClr val="000000"/>
      </a:dk2>
      <a:lt2>
        <a:srgbClr val="007FA3"/>
      </a:lt2>
      <a:accent1>
        <a:srgbClr val="3C1581"/>
      </a:accent1>
      <a:accent2>
        <a:srgbClr val="1A6C7C"/>
      </a:accent2>
      <a:accent3>
        <a:srgbClr val="CC730D"/>
      </a:accent3>
      <a:accent4>
        <a:srgbClr val="B2AA00"/>
      </a:accent4>
      <a:accent5>
        <a:srgbClr val="1B9332"/>
      </a:accent5>
      <a:accent6>
        <a:srgbClr val="7F7F7F"/>
      </a:accent6>
      <a:hlink>
        <a:srgbClr val="333399"/>
      </a:hlink>
      <a:folHlink>
        <a:srgbClr val="7030A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6D90B95B22DD945BDFF45EB84A5E21C" ma:contentTypeVersion="11" ma:contentTypeDescription="Create a new document." ma:contentTypeScope="" ma:versionID="d64c759ff087fb2f361248d72b503ae0">
  <xsd:schema xmlns:xsd="http://www.w3.org/2001/XMLSchema" xmlns:xs="http://www.w3.org/2001/XMLSchema" xmlns:p="http://schemas.microsoft.com/office/2006/metadata/properties" xmlns:ns2="7c1bd8dc-4e40-424f-a15f-9ffcd522197f" xmlns:ns3="6125ffc9-2c56-435e-8267-1393444907b2" targetNamespace="http://schemas.microsoft.com/office/2006/metadata/properties" ma:root="true" ma:fieldsID="7322cfddf5e3a731f65b591fdc9947f5" ns2:_="" ns3:_="">
    <xsd:import namespace="7c1bd8dc-4e40-424f-a15f-9ffcd522197f"/>
    <xsd:import namespace="6125ffc9-2c56-435e-8267-1393444907b2"/>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KeyPoints" minOccurs="0"/>
                <xsd:element ref="ns3:MediaServiceKeyPoints" minOccurs="0"/>
                <xsd:element ref="ns3:MediaServiceAutoTags" minOccurs="0"/>
                <xsd:element ref="ns3:MediaServiceOCR" minOccurs="0"/>
                <xsd:element ref="ns3:MediaServiceGenerationTime" minOccurs="0"/>
                <xsd:element ref="ns3:MediaServiceEventHashCode" minOccurs="0"/>
                <xsd:element ref="ns3:MediaServiceDateTake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c1bd8dc-4e40-424f-a15f-9ffcd522197f"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6125ffc9-2c56-435e-8267-1393444907b2"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AutoTags" ma:index="14" nillable="true" ma:displayName="Tags" ma:internalName="MediaServiceAutoTags"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DateTaken" ma:index="18" nillable="true" ma:displayName="MediaServiceDateTaken" ma:hidden="true" ma:internalName="MediaServiceDateTaken"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6EF45846-25B9-4960-A49A-F1E023E82C03}"/>
</file>

<file path=customXml/itemProps2.xml><?xml version="1.0" encoding="utf-8"?>
<ds:datastoreItem xmlns:ds="http://schemas.openxmlformats.org/officeDocument/2006/customXml" ds:itemID="{D278AE38-4E32-49D8-8BE9-B01DC65E46D6}"/>
</file>

<file path=customXml/itemProps3.xml><?xml version="1.0" encoding="utf-8"?>
<ds:datastoreItem xmlns:ds="http://schemas.openxmlformats.org/officeDocument/2006/customXml" ds:itemID="{ECC35D08-3CA7-4F21-A999-75A6A2A0C535}"/>
</file>

<file path=docProps/app.xml><?xml version="1.0" encoding="utf-8"?>
<Properties xmlns="http://schemas.openxmlformats.org/officeDocument/2006/extended-properties" xmlns:vt="http://schemas.openxmlformats.org/officeDocument/2006/docPropsVTypes">
  <TotalTime>146582</TotalTime>
  <Words>6000</Words>
  <Application>Microsoft Office PowerPoint</Application>
  <PresentationFormat>On-screen Show (4:3)</PresentationFormat>
  <Paragraphs>411</Paragraphs>
  <Slides>34</Slides>
  <Notes>20</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34</vt:i4>
      </vt:variant>
    </vt:vector>
  </HeadingPairs>
  <TitlesOfParts>
    <vt:vector size="41" baseType="lpstr">
      <vt:lpstr>Arial</vt:lpstr>
      <vt:lpstr>Verdana</vt:lpstr>
      <vt:lpstr>Times New Roman</vt:lpstr>
      <vt:lpstr>Courier New</vt:lpstr>
      <vt:lpstr>Noto Sans Symbols</vt:lpstr>
      <vt:lpstr>USHE</vt:lpstr>
      <vt:lpstr>USHE_slide options</vt:lpstr>
      <vt:lpstr>Introduction to Java Programming and Data Structures</vt:lpstr>
      <vt:lpstr>Motivations (1 of 2)</vt:lpstr>
      <vt:lpstr>Motivations (2 of 2)</vt:lpstr>
      <vt:lpstr>Objectives (1 of 2)</vt:lpstr>
      <vt:lpstr>Objectives (2 of 2)</vt:lpstr>
      <vt:lpstr>Declare/Create Two-dimensional Arrays</vt:lpstr>
      <vt:lpstr>Declaring Variables of Two-dimensional Arrays and Creating Two-dimensional Arrays</vt:lpstr>
      <vt:lpstr>Two-dimensional Array Illustration</vt:lpstr>
      <vt:lpstr>Declaring, Creating, and Initializing Using Shorthand Notations</vt:lpstr>
      <vt:lpstr>Lengths of Two-dimensional Arrays (1 of 2)</vt:lpstr>
      <vt:lpstr>Lengths of Two-dimensional Arrays (2 of 2)</vt:lpstr>
      <vt:lpstr>Ragged Arrays (1 of 2)</vt:lpstr>
      <vt:lpstr>Ragged Arrays (2 of 2)</vt:lpstr>
      <vt:lpstr>Processing Two-Dimensional Arrays</vt:lpstr>
      <vt:lpstr>Initializing Arrays With Input Values</vt:lpstr>
      <vt:lpstr>Initializing Arrays With Random Values</vt:lpstr>
      <vt:lpstr>Printing Arrays</vt:lpstr>
      <vt:lpstr>Summing All Elements</vt:lpstr>
      <vt:lpstr>Summing Elements by Column</vt:lpstr>
      <vt:lpstr>Random Shuffling</vt:lpstr>
      <vt:lpstr>Passing Tow-Dimensional Arrays to Methods</vt:lpstr>
      <vt:lpstr>Problem: Grading Multiple-Choice Test</vt:lpstr>
      <vt:lpstr>Problem: Finding Two Points Nearest to Each Other</vt:lpstr>
      <vt:lpstr>What is Sudoku?</vt:lpstr>
      <vt:lpstr>Every Row Contains the Numbers 1 to 9</vt:lpstr>
      <vt:lpstr>Every Column Contains the Numbers 1 to 9</vt:lpstr>
      <vt:lpstr>Every 3 by 3 Box Contains the Numbers 1 to 9</vt:lpstr>
      <vt:lpstr>Checking Whether a Solution Is Correct</vt:lpstr>
      <vt:lpstr>Multidimensional Arrays (1 of 2)</vt:lpstr>
      <vt:lpstr>Multidimensional Arrays (2 of 2)</vt:lpstr>
      <vt:lpstr>Problem: Calculating Total Scores</vt:lpstr>
      <vt:lpstr>Problem: Weather Information</vt:lpstr>
      <vt:lpstr>Problem: Guessing Birthday</vt:lpstr>
      <vt:lpstr>Copyright</vt:lpstr>
    </vt:vector>
  </TitlesOfParts>
  <Company>Pearson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Introduction to Java Programming and Data Structures, Twelfth Edition, Chapter 8, Multidimensional Arrays</dc:title>
  <dc:subject>IT</dc:subject>
  <dc:creator>Liang</dc:creator>
  <cp:keywords>Introduction to Java Programming and Data Structures</cp:keywords>
  <dc:description>This deck contains code snippets and symbols, screen reader users may need to increase verbosity levels; Long description alt-text is inserted in the notes pane; This presentation contains the hyperlinks located in Notes Pane.</dc:description>
  <cp:lastModifiedBy>AnnMarie Short</cp:lastModifiedBy>
  <cp:revision>843</cp:revision>
  <dcterms:modified xsi:type="dcterms:W3CDTF">2021-03-23T16:07:11Z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0x01010086D90B95B22DD945BDFF45EB84A5E21C</vt:lpwstr>
  </property>
</Properties>
</file>