
<file path=[Content_Types].xml><?xml version="1.0" encoding="utf-8"?>
<Types xmlns="http://schemas.openxmlformats.org/package/2006/content-types">
  <Default Extension="bin" ContentType="application/vnd.openxmlformats-officedocument.oleObject"/>
  <Default Extension="png" ContentType="image/png"/>
  <Default Extension="svg" ContentType="image/svg+xml"/>
  <Default Extension="emf" ContentType="image/x-emf"/>
  <Default Extension="rels" ContentType="application/vnd.openxmlformats-package.relationships+xml"/>
  <Default Extension="wmf" ContentType="image/x-wmf"/>
  <Default Extension="fntdata" ContentType="application/x-fontdata"/>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40.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2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3" r:id="rId1"/>
    <p:sldMasterId id="2147483659" r:id="rId2"/>
  </p:sldMasterIdLst>
  <p:notesMasterIdLst>
    <p:notesMasterId r:id="rId77"/>
  </p:notesMasterIdLst>
  <p:handoutMasterIdLst>
    <p:handoutMasterId r:id="rId78"/>
  </p:handoutMasterIdLst>
  <p:sldIdLst>
    <p:sldId id="330" r:id="rId3"/>
    <p:sldId id="408" r:id="rId4"/>
    <p:sldId id="409" r:id="rId5"/>
    <p:sldId id="410" r:id="rId6"/>
    <p:sldId id="411" r:id="rId7"/>
    <p:sldId id="412" r:id="rId8"/>
    <p:sldId id="413" r:id="rId9"/>
    <p:sldId id="414" r:id="rId10"/>
    <p:sldId id="415" r:id="rId11"/>
    <p:sldId id="416" r:id="rId12"/>
    <p:sldId id="417" r:id="rId13"/>
    <p:sldId id="418" r:id="rId14"/>
    <p:sldId id="419" r:id="rId15"/>
    <p:sldId id="420" r:id="rId16"/>
    <p:sldId id="421" r:id="rId17"/>
    <p:sldId id="422" r:id="rId18"/>
    <p:sldId id="423" r:id="rId19"/>
    <p:sldId id="424" r:id="rId20"/>
    <p:sldId id="425" r:id="rId21"/>
    <p:sldId id="426" r:id="rId22"/>
    <p:sldId id="427" r:id="rId23"/>
    <p:sldId id="428" r:id="rId24"/>
    <p:sldId id="429" r:id="rId25"/>
    <p:sldId id="430" r:id="rId26"/>
    <p:sldId id="431" r:id="rId27"/>
    <p:sldId id="432" r:id="rId28"/>
    <p:sldId id="433" r:id="rId29"/>
    <p:sldId id="434" r:id="rId30"/>
    <p:sldId id="435" r:id="rId31"/>
    <p:sldId id="436" r:id="rId32"/>
    <p:sldId id="437" r:id="rId33"/>
    <p:sldId id="438" r:id="rId34"/>
    <p:sldId id="439" r:id="rId35"/>
    <p:sldId id="440" r:id="rId36"/>
    <p:sldId id="441" r:id="rId37"/>
    <p:sldId id="442" r:id="rId38"/>
    <p:sldId id="443" r:id="rId39"/>
    <p:sldId id="444" r:id="rId40"/>
    <p:sldId id="445" r:id="rId41"/>
    <p:sldId id="446" r:id="rId42"/>
    <p:sldId id="447" r:id="rId43"/>
    <p:sldId id="448" r:id="rId44"/>
    <p:sldId id="481" r:id="rId45"/>
    <p:sldId id="450" r:id="rId46"/>
    <p:sldId id="451" r:id="rId47"/>
    <p:sldId id="452" r:id="rId48"/>
    <p:sldId id="453" r:id="rId49"/>
    <p:sldId id="454" r:id="rId50"/>
    <p:sldId id="455" r:id="rId51"/>
    <p:sldId id="456" r:id="rId52"/>
    <p:sldId id="457" r:id="rId53"/>
    <p:sldId id="458" r:id="rId54"/>
    <p:sldId id="459" r:id="rId55"/>
    <p:sldId id="460" r:id="rId56"/>
    <p:sldId id="461" r:id="rId57"/>
    <p:sldId id="462" r:id="rId58"/>
    <p:sldId id="463" r:id="rId59"/>
    <p:sldId id="465" r:id="rId60"/>
    <p:sldId id="466" r:id="rId61"/>
    <p:sldId id="482" r:id="rId62"/>
    <p:sldId id="483" r:id="rId63"/>
    <p:sldId id="468" r:id="rId64"/>
    <p:sldId id="470" r:id="rId65"/>
    <p:sldId id="471" r:id="rId66"/>
    <p:sldId id="472" r:id="rId67"/>
    <p:sldId id="473" r:id="rId68"/>
    <p:sldId id="474" r:id="rId69"/>
    <p:sldId id="475" r:id="rId70"/>
    <p:sldId id="476" r:id="rId71"/>
    <p:sldId id="477" r:id="rId72"/>
    <p:sldId id="478" r:id="rId73"/>
    <p:sldId id="479" r:id="rId74"/>
    <p:sldId id="480" r:id="rId75"/>
    <p:sldId id="298" r:id="rId76"/>
  </p:sldIdLst>
  <p:sldSz cx="9144000" cy="6858000" type="screen4x3"/>
  <p:notesSz cx="6858000" cy="9144000"/>
  <p:embeddedFontLst>
    <p:embeddedFont>
      <p:font typeface="Noto Sans Symbols" panose="020B0604020202020204" charset="0"/>
      <p:regular r:id="rId79"/>
    </p:embeddedFont>
    <p:embeddedFont>
      <p:font typeface="Verdana" panose="020B0604030504040204" pitchFamily="34" charset="0"/>
      <p:regular r:id="rId80"/>
      <p:bold r:id="rId81"/>
      <p:italic r:id="rId82"/>
      <p:boldItalic r:id="rId8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4042" userDrawn="1">
          <p15:clr>
            <a:srgbClr val="A4A3A4"/>
          </p15:clr>
        </p15:guide>
        <p15:guide id="2" pos="295" userDrawn="1">
          <p15:clr>
            <a:srgbClr val="A4A3A4"/>
          </p15:clr>
        </p15:guide>
        <p15:guide id="3" orient="horz" pos="4178" userDrawn="1">
          <p15:clr>
            <a:srgbClr val="A4A3A4"/>
          </p15:clr>
        </p15:guide>
        <p15:guide id="4" orient="horz" pos="119" userDrawn="1">
          <p15:clr>
            <a:srgbClr val="A4A3A4"/>
          </p15:clr>
        </p15:guide>
        <p15:guide id="5" orient="horz" pos="822" userDrawn="1">
          <p15:clr>
            <a:srgbClr val="A4A3A4"/>
          </p15:clr>
        </p15:guide>
        <p15:guide id="6" orient="horz" pos="981" userDrawn="1">
          <p15:clr>
            <a:srgbClr val="A4A3A4"/>
          </p15:clr>
        </p15:guide>
        <p15:guide id="7" pos="635"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ffrey Holcomb" initials="" lastIdx="3" clrIdx="0"/>
  <p:cmAuthor id="1" name="Ruchi Sachdev" initials="" lastIdx="8" clrIdx="1"/>
  <p:cmAuthor id="2" name="Sarah Reusché" initials="" lastIdx="13" clrIdx="2"/>
  <p:cmAuthor id="3" name="Nitin Shankar" initials="" lastIdx="6" clrIdx="3"/>
  <p:cmAuthor id="4" name="Kristen Flathman" initials="" lastIdx="1" clrIdx="4"/>
  <p:cmAuthor id="5" name="Ben Schroeter" initials="" lastIdx="0" clrIdx="5"/>
  <p:cmAuthor id="6" name="AnnMarie Short" initials="AS" lastIdx="35" clrIdx="6">
    <p:extLst>
      <p:ext uri="{19B8F6BF-5375-455C-9EA6-DF929625EA0E}">
        <p15:presenceInfo xmlns:p15="http://schemas.microsoft.com/office/powerpoint/2012/main" userId="5a9a73d1263ca8f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F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0F9630F-82C1-40B7-BC3A-925EFCFF5E92}">
  <a:tblStyle styleId="{40F9630F-82C1-40B7-BC3A-925EFCFF5E92}" styleName="Table_0">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med" len="med"/>
              <a:tailEnd type="none" w="med" len="med"/>
            </a:ln>
          </a:left>
          <a:right>
            <a:ln w="9525" cap="flat" cmpd="sng">
              <a:solidFill>
                <a:srgbClr val="000000">
                  <a:alpha val="0"/>
                </a:srgbClr>
              </a:solidFill>
              <a:prstDash val="solid"/>
              <a:round/>
              <a:headEnd type="none" w="med" len="med"/>
              <a:tailEnd type="none" w="med" len="med"/>
            </a:ln>
          </a:right>
          <a:top>
            <a:ln w="12700" cap="flat" cmpd="sng">
              <a:solidFill>
                <a:schemeClr val="accent1"/>
              </a:solidFill>
              <a:prstDash val="solid"/>
              <a:round/>
              <a:headEnd type="none" w="med" len="med"/>
              <a:tailEnd type="none" w="med" len="med"/>
            </a:ln>
          </a:top>
          <a:bottom>
            <a:ln w="12700" cap="flat" cmpd="sng">
              <a:solidFill>
                <a:schemeClr val="accent1"/>
              </a:solidFill>
              <a:prstDash val="solid"/>
              <a:round/>
              <a:headEnd type="none" w="med" len="med"/>
              <a:tailEnd type="none" w="med" len="med"/>
            </a:ln>
          </a:bottom>
          <a:insideH>
            <a:ln w="9525" cap="flat" cmpd="sng">
              <a:solidFill>
                <a:srgbClr val="000000">
                  <a:alpha val="0"/>
                </a:srgbClr>
              </a:solidFill>
              <a:prstDash val="solid"/>
              <a:round/>
              <a:headEnd type="none" w="med" len="med"/>
              <a:tailEnd type="none" w="med" len="med"/>
            </a:ln>
          </a:insideH>
          <a:insideV>
            <a:ln w="9525" cap="flat" cmpd="sng">
              <a:solidFill>
                <a:srgbClr val="000000">
                  <a:alpha val="0"/>
                </a:srgbClr>
              </a:solidFill>
              <a:prstDash val="solid"/>
              <a:round/>
              <a:headEnd type="none" w="med" len="med"/>
              <a:tailEnd type="none" w="med" len="med"/>
            </a:ln>
          </a:insideV>
        </a:tcBdr>
        <a:fill>
          <a:solidFill>
            <a:srgbClr val="FFFFFF">
              <a:alpha val="0"/>
            </a:srgbClr>
          </a:solid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i="off"/>
      <a:tcStyle>
        <a:tcBdr/>
      </a:tcStyle>
    </a:lastCol>
    <a:firstCol>
      <a:tcTxStyle b="on" i="off"/>
      <a:tcStyle>
        <a:tcBdr/>
      </a:tcStyle>
    </a:firstCol>
    <a:lastRow>
      <a:tcTxStyle b="on" i="off"/>
      <a:tcStyle>
        <a:tcBdr>
          <a:top>
            <a:ln w="12700" cap="flat" cmpd="sng">
              <a:solidFill>
                <a:schemeClr val="accent1"/>
              </a:solidFill>
              <a:prstDash val="solid"/>
              <a:round/>
              <a:headEnd type="none" w="med" len="med"/>
              <a:tailEnd type="none" w="med" len="med"/>
            </a:ln>
          </a:top>
        </a:tcBdr>
        <a:fill>
          <a:solidFill>
            <a:srgbClr val="FFFFFF">
              <a:alpha val="0"/>
            </a:srgbClr>
          </a:solidFill>
        </a:fill>
      </a:tcStyle>
    </a:lastRow>
    <a:firstRow>
      <a:tcTxStyle b="on" i="off"/>
      <a:tcStyle>
        <a:tcBdr>
          <a:bottom>
            <a:ln w="12700" cap="flat" cmpd="sng">
              <a:solidFill>
                <a:schemeClr val="accent1"/>
              </a:solidFill>
              <a:prstDash val="solid"/>
              <a:round/>
              <a:headEnd type="none" w="med" len="med"/>
              <a:tailEnd type="none" w="med" len="med"/>
            </a:ln>
          </a:bottom>
        </a:tcBdr>
        <a:fill>
          <a:solidFill>
            <a:srgbClr val="FFFFFF">
              <a:alpha val="0"/>
            </a:srgb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603" autoAdjust="0"/>
    <p:restoredTop sz="91572" autoAdjust="0"/>
  </p:normalViewPr>
  <p:slideViewPr>
    <p:cSldViewPr snapToGrid="0" snapToObjects="1">
      <p:cViewPr varScale="1">
        <p:scale>
          <a:sx n="75" d="100"/>
          <a:sy n="75" d="100"/>
        </p:scale>
        <p:origin x="1013" y="53"/>
      </p:cViewPr>
      <p:guideLst>
        <p:guide orient="horz" pos="4042"/>
        <p:guide pos="295"/>
        <p:guide orient="horz" pos="4178"/>
        <p:guide orient="horz" pos="119"/>
        <p:guide orient="horz" pos="822"/>
        <p:guide orient="horz" pos="981"/>
        <p:guide pos="635"/>
      </p:guideLst>
    </p:cSldViewPr>
  </p:slideViewPr>
  <p:outlineViewPr>
    <p:cViewPr>
      <p:scale>
        <a:sx n="33" d="100"/>
        <a:sy n="33" d="100"/>
      </p:scale>
      <p:origin x="0" y="-38155"/>
    </p:cViewPr>
  </p:outlineViewPr>
  <p:notesTextViewPr>
    <p:cViewPr>
      <p:scale>
        <a:sx n="100" d="100"/>
        <a:sy n="100" d="100"/>
      </p:scale>
      <p:origin x="0" y="0"/>
    </p:cViewPr>
  </p:notesTextViewPr>
  <p:sorterViewPr>
    <p:cViewPr>
      <p:scale>
        <a:sx n="100" d="100"/>
        <a:sy n="100" d="100"/>
      </p:scale>
      <p:origin x="0" y="-3346"/>
    </p:cViewPr>
  </p:sorterViewPr>
  <p:notesViewPr>
    <p:cSldViewPr snapToGrid="0" snapToObjects="1">
      <p:cViewPr varScale="1">
        <p:scale>
          <a:sx n="68" d="100"/>
          <a:sy n="68" d="100"/>
        </p:scale>
        <p:origin x="3060" y="7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commentAuthors" Target="commentAuthors.xml"/><Relationship Id="rId89" Type="http://schemas.openxmlformats.org/officeDocument/2006/relationships/customXml" Target="../customXml/item1.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font" Target="fonts/font1.fntdata"/><Relationship Id="rId5" Type="http://schemas.openxmlformats.org/officeDocument/2006/relationships/slide" Target="slides/slide3.xml"/><Relationship Id="rId90" Type="http://schemas.openxmlformats.org/officeDocument/2006/relationships/customXml" Target="../customXml/item2.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font" Target="fonts/font2.fntdata"/><Relationship Id="rId85"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font" Target="fonts/font5.fntdata"/><Relationship Id="rId88" Type="http://schemas.openxmlformats.org/officeDocument/2006/relationships/tableStyles" Target="tableStyles.xml"/><Relationship Id="rId91"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handoutMaster" Target="handoutMasters/handoutMaster1.xml"/><Relationship Id="rId81" Type="http://schemas.openxmlformats.org/officeDocument/2006/relationships/font" Target="fonts/font3.fntdata"/><Relationship Id="rId86"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theme" Target="theme/theme1.xml"/><Relationship Id="rId61" Type="http://schemas.openxmlformats.org/officeDocument/2006/relationships/slide" Target="slides/slide59.xml"/><Relationship Id="rId82" Type="http://schemas.openxmlformats.org/officeDocument/2006/relationships/font" Target="fonts/font4.fntdata"/><Relationship Id="rId19" Type="http://schemas.openxmlformats.org/officeDocument/2006/relationships/slide" Target="slides/slide1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885CB01-6679-D646-ACB3-8B04B786C15F}" type="datetimeFigureOut">
              <a:rPr lang="en-US" smtClean="0"/>
              <a:t>3/23/2021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2AC0F4D-8A6F-1C4A-B6BF-1558431E4F79}" type="slidenum">
              <a:rPr lang="en-US" smtClean="0"/>
              <a:t>‹#›</a:t>
            </a:fld>
            <a:endParaRPr lang="en-US" dirty="0"/>
          </a:p>
        </p:txBody>
      </p:sp>
    </p:spTree>
    <p:extLst>
      <p:ext uri="{BB962C8B-B14F-4D97-AF65-F5344CB8AC3E}">
        <p14:creationId xmlns:p14="http://schemas.microsoft.com/office/powerpoint/2010/main" val="35540630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200" b="0" i="0" u="none" strike="noStrike" cap="none">
                <a:solidFill>
                  <a:schemeClr val="dk1"/>
                </a:solidFill>
                <a:latin typeface="Arial"/>
                <a:ea typeface="Arial"/>
                <a:cs typeface="Arial"/>
                <a:sym typeface="Arial"/>
              </a:defRPr>
            </a:lvl2pPr>
            <a:lvl3pPr marL="914400" marR="0" lvl="2" indent="0" algn="l" rtl="0">
              <a:spcBef>
                <a:spcPts val="0"/>
              </a:spcBef>
              <a:buNone/>
              <a:defRPr sz="1200" b="0" i="0" u="none" strike="noStrike" cap="none">
                <a:solidFill>
                  <a:schemeClr val="dk1"/>
                </a:solidFill>
                <a:latin typeface="Arial"/>
                <a:ea typeface="Arial"/>
                <a:cs typeface="Arial"/>
                <a:sym typeface="Arial"/>
              </a:defRPr>
            </a:lvl3pPr>
            <a:lvl4pPr marL="1371600" marR="0" lvl="3" indent="0" algn="l" rtl="0">
              <a:spcBef>
                <a:spcPts val="0"/>
              </a:spcBef>
              <a:buNone/>
              <a:defRPr sz="1200" b="0" i="0" u="none" strike="noStrike" cap="none">
                <a:solidFill>
                  <a:schemeClr val="dk1"/>
                </a:solidFill>
                <a:latin typeface="Arial"/>
                <a:ea typeface="Arial"/>
                <a:cs typeface="Arial"/>
                <a:sym typeface="Arial"/>
              </a:defRPr>
            </a:lvl4pPr>
            <a:lvl5pPr marL="1828800" marR="0" lvl="4" indent="0" algn="l" rtl="0">
              <a:spcBef>
                <a:spcPts val="0"/>
              </a:spcBef>
              <a:buNone/>
              <a:defRPr sz="1200" b="0" i="0" u="none" strike="noStrike" cap="none">
                <a:solidFill>
                  <a:schemeClr val="dk1"/>
                </a:solidFill>
                <a:latin typeface="Arial"/>
                <a:ea typeface="Arial"/>
                <a:cs typeface="Arial"/>
                <a:sym typeface="Arial"/>
              </a:defRPr>
            </a:lvl5pPr>
            <a:lvl6pPr marL="2286000" marR="0" lvl="5" indent="0" algn="l" rtl="0">
              <a:spcBef>
                <a:spcPts val="0"/>
              </a:spcBef>
              <a:buNone/>
              <a:defRPr sz="1200" b="0" i="0" u="none" strike="noStrike" cap="none">
                <a:solidFill>
                  <a:schemeClr val="dk1"/>
                </a:solidFill>
                <a:latin typeface="Arial"/>
                <a:ea typeface="Arial"/>
                <a:cs typeface="Arial"/>
                <a:sym typeface="Arial"/>
              </a:defRPr>
            </a:lvl6pPr>
            <a:lvl7pPr marL="2743200" marR="0" lvl="6" indent="0" algn="l" rtl="0">
              <a:spcBef>
                <a:spcPts val="0"/>
              </a:spcBef>
              <a:buNone/>
              <a:defRPr sz="1200" b="0" i="0" u="none" strike="noStrike" cap="none">
                <a:solidFill>
                  <a:schemeClr val="dk1"/>
                </a:solidFill>
                <a:latin typeface="Arial"/>
                <a:ea typeface="Arial"/>
                <a:cs typeface="Arial"/>
                <a:sym typeface="Arial"/>
              </a:defRPr>
            </a:lvl7pPr>
            <a:lvl8pPr marL="3200400" marR="0" lvl="7" indent="0" algn="l" rtl="0">
              <a:spcBef>
                <a:spcPts val="0"/>
              </a:spcBef>
              <a:buNone/>
              <a:defRPr sz="1200" b="0" i="0" u="none" strike="noStrike" cap="none">
                <a:solidFill>
                  <a:schemeClr val="dk1"/>
                </a:solidFill>
                <a:latin typeface="Arial"/>
                <a:ea typeface="Arial"/>
                <a:cs typeface="Arial"/>
                <a:sym typeface="Arial"/>
              </a:defRPr>
            </a:lvl8pPr>
            <a:lvl9pPr marL="3657600" marR="0" lvl="8" indent="0" algn="l" rtl="0">
              <a:spcBef>
                <a:spcPts val="0"/>
              </a:spcBef>
              <a:buNone/>
              <a:defRPr sz="1200" b="0" i="0" u="none" strike="noStrike" cap="none">
                <a:solidFill>
                  <a:schemeClr val="dk1"/>
                </a:solidFill>
                <a:latin typeface="Arial"/>
                <a:ea typeface="Arial"/>
                <a:cs typeface="Arial"/>
                <a:sym typeface="Arial"/>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Arial"/>
                <a:ea typeface="Arial"/>
                <a:cs typeface="Arial"/>
                <a:sym typeface="Arial"/>
              </a:rPr>
              <a:t>‹#›</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457102709"/>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liveexample.pearsoncmg.com/html/TestMax.html"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liveexample.pearsoncmg.com/html/TestVoidMethod.html" TargetMode="External"/><Relationship Id="rId2" Type="http://schemas.openxmlformats.org/officeDocument/2006/relationships/slide" Target="../slides/slide38.xml"/><Relationship Id="rId1" Type="http://schemas.openxmlformats.org/officeDocument/2006/relationships/notesMaster" Target="../notesMasters/notesMaster1.xml"/><Relationship Id="rId4" Type="http://schemas.openxmlformats.org/officeDocument/2006/relationships/hyperlink" Target="https://liveexample.pearsoncmg.com/html/TestReturnGradeMethod.html" TargetMode="Externa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liveexample.pearsoncmg.com/html/Increment.html"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liveexample.pearsoncmg.com/html/TestPassByValue.html"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liveexample.pearsoncmg.com/html/GreatestCommonDivisorMethod.html" TargetMode="External"/><Relationship Id="rId2" Type="http://schemas.openxmlformats.org/officeDocument/2006/relationships/slide" Target="../slides/slide43.xml"/><Relationship Id="rId1" Type="http://schemas.openxmlformats.org/officeDocument/2006/relationships/notesMaster" Target="../notesMasters/notesMaster1.xml"/><Relationship Id="rId4" Type="http://schemas.openxmlformats.org/officeDocument/2006/relationships/hyperlink" Target="https://liveexample.pearsoncmg.com/html/PrimeNumberMethod.html" TargetMode="Externa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liveexample.pearsoncmg.com/html/Hex2Dec.html"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liveexample.pearsoncmg.com/html/TestMethodOverloading.html"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liveexample.pearsoncmg.com/html/MethodDemo.html"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liveexample.pearsoncmg.com/html/RandomCharacter.html" TargetMode="External"/><Relationship Id="rId2" Type="http://schemas.openxmlformats.org/officeDocument/2006/relationships/slide" Target="../slides/slide60.xml"/><Relationship Id="rId1" Type="http://schemas.openxmlformats.org/officeDocument/2006/relationships/notesMaster" Target="../notesMasters/notesMaster1.xml"/><Relationship Id="rId4" Type="http://schemas.openxmlformats.org/officeDocument/2006/relationships/hyperlink" Target="https://liveexample.pearsoncmg.com/html/TestRandomCharacter.html" TargetMode="Externa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liveexample.pearsoncmg.com/html/RandomCharacter.html" TargetMode="External"/><Relationship Id="rId2" Type="http://schemas.openxmlformats.org/officeDocument/2006/relationships/slide" Target="../slides/slide61.xml"/><Relationship Id="rId1" Type="http://schemas.openxmlformats.org/officeDocument/2006/relationships/notesMaster" Target="../notesMasters/notesMaster1.xml"/><Relationship Id="rId4" Type="http://schemas.openxmlformats.org/officeDocument/2006/relationships/hyperlink" Target="https://liveexample.pearsoncmg.com/html/TestRandomCharacter.html" TargetMode="Externa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liveexample.pearsoncmg.com/html/PrintCalendar.html" TargetMode="External"/><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liveexample.pearsoncmg.com/PrintCalendarSkeleton.html" TargetMode="External"/><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cap="none" dirty="0">
                <a:solidFill>
                  <a:schemeClr val="dk1"/>
                </a:solidFill>
                <a:latin typeface="Arial"/>
                <a:ea typeface="Arial"/>
                <a:cs typeface="Arial"/>
                <a:sym typeface="Arial"/>
              </a:rPr>
              <a:t>If this PowerPoint presentation contains mathematical equations, you may need to check that your computer has the following installed:</a:t>
            </a:r>
          </a:p>
          <a:p>
            <a:r>
              <a:rPr lang="en-US" sz="1200" b="0" i="0" u="none" strike="noStrike" kern="1200" cap="none" dirty="0">
                <a:solidFill>
                  <a:schemeClr val="dk1"/>
                </a:solidFill>
                <a:latin typeface="Arial"/>
                <a:ea typeface="Arial"/>
                <a:cs typeface="Arial"/>
                <a:sym typeface="Arial"/>
              </a:rPr>
              <a:t>1) MathType Plugin</a:t>
            </a:r>
          </a:p>
          <a:p>
            <a:r>
              <a:rPr lang="en-US" sz="1200" b="0" i="0" u="none" strike="noStrike" kern="1200" cap="none" dirty="0">
                <a:solidFill>
                  <a:schemeClr val="dk1"/>
                </a:solidFill>
                <a:latin typeface="Arial"/>
                <a:ea typeface="Arial"/>
                <a:cs typeface="Arial"/>
                <a:sym typeface="Arial"/>
              </a:rPr>
              <a:t>2) Math Player (free versions available)</a:t>
            </a:r>
          </a:p>
          <a:p>
            <a:r>
              <a:rPr lang="en-US" sz="1200" b="0" i="0" u="none" strike="noStrike" kern="1200" cap="none" dirty="0">
                <a:solidFill>
                  <a:schemeClr val="dk1"/>
                </a:solidFill>
                <a:latin typeface="Arial"/>
                <a:ea typeface="Arial"/>
                <a:cs typeface="Arial"/>
                <a:sym typeface="Arial"/>
              </a:rPr>
              <a:t>3) NVDA Reader (free versions available)</a:t>
            </a:r>
          </a:p>
          <a:p>
            <a:endParaRPr lang="en-US" sz="1200" b="0" i="0" u="none" strike="noStrike" kern="1200" cap="none" dirty="0">
              <a:solidFill>
                <a:schemeClr val="dk1"/>
              </a:solidFill>
              <a:latin typeface="Arial"/>
              <a:cs typeface="Arial"/>
              <a:sym typeface="Arial"/>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0" u="none" strike="noStrike" kern="1200" cap="none" dirty="0">
                <a:solidFill>
                  <a:schemeClr val="tx1"/>
                </a:solidFill>
                <a:latin typeface="Arial"/>
                <a:ea typeface="Arial"/>
                <a:cs typeface="Arial"/>
                <a:sym typeface="Arial"/>
              </a:rPr>
              <a:t>Slides in this presentation contain hyperlinks. JAWS users should be able to get a list of links by using INSERT+F7</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606026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err="1"/>
              <a:t>TestMax</a:t>
            </a:r>
            <a:r>
              <a:rPr lang="en-IN" dirty="0"/>
              <a:t>: </a:t>
            </a:r>
            <a:r>
              <a:rPr lang="en-IN" dirty="0">
                <a:hlinkClick r:id="rId3"/>
              </a:rPr>
              <a:t>https://liveexample.pearsoncmg.com/html/TestMax.html</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13</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7711386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Public static void main open parenthesis String open bracket close bracket </a:t>
            </a:r>
            <a:r>
              <a:rPr lang="en-IN" dirty="0" err="1"/>
              <a:t>args</a:t>
            </a:r>
            <a:r>
              <a:rPr lang="en-IN" dirty="0"/>
              <a:t> close parenthesis open braces </a:t>
            </a:r>
            <a:r>
              <a:rPr lang="en-IN" dirty="0" err="1"/>
              <a:t>int</a:t>
            </a:r>
            <a:r>
              <a:rPr lang="en-IN" dirty="0"/>
              <a:t> </a:t>
            </a:r>
            <a:r>
              <a:rPr lang="en-IN" dirty="0" err="1"/>
              <a:t>i</a:t>
            </a:r>
            <a:r>
              <a:rPr lang="en-IN" dirty="0"/>
              <a:t> = 5 Semicolon</a:t>
            </a:r>
          </a:p>
          <a:p>
            <a:r>
              <a:rPr lang="en-IN" dirty="0" err="1"/>
              <a:t>int</a:t>
            </a:r>
            <a:r>
              <a:rPr lang="en-IN" dirty="0"/>
              <a:t> j = 2 Semicolon</a:t>
            </a:r>
          </a:p>
          <a:p>
            <a:r>
              <a:rPr lang="en-IN" dirty="0" err="1"/>
              <a:t>int</a:t>
            </a:r>
            <a:r>
              <a:rPr lang="en-IN" dirty="0"/>
              <a:t> k = max open parenthesis I, j close parenthesis Semicolon</a:t>
            </a:r>
          </a:p>
          <a:p>
            <a:r>
              <a:rPr lang="en-IN" dirty="0" err="1"/>
              <a:t>System.out.printIn</a:t>
            </a:r>
            <a:r>
              <a:rPr lang="en-IN" dirty="0"/>
              <a:t> open parenthesis open double quotes The maximum between close double quotes + </a:t>
            </a:r>
            <a:r>
              <a:rPr lang="en-IN" dirty="0" err="1"/>
              <a:t>i</a:t>
            </a:r>
            <a:r>
              <a:rPr lang="en-IN" dirty="0"/>
              <a:t> + open double quotes and close double quotes + j + open double quotes is close double quotes + k close parenthesis Semicolon</a:t>
            </a:r>
          </a:p>
          <a:p>
            <a:r>
              <a:rPr lang="en-IN" dirty="0"/>
              <a:t>public static </a:t>
            </a:r>
            <a:r>
              <a:rPr lang="en-IN" dirty="0" err="1"/>
              <a:t>int</a:t>
            </a:r>
            <a:r>
              <a:rPr lang="en-IN" dirty="0"/>
              <a:t> max open parenthesis </a:t>
            </a:r>
            <a:r>
              <a:rPr lang="en-IN" dirty="0" err="1"/>
              <a:t>int</a:t>
            </a:r>
            <a:r>
              <a:rPr lang="en-IN" dirty="0"/>
              <a:t> </a:t>
            </a:r>
            <a:r>
              <a:rPr lang="en-IN" dirty="0" err="1"/>
              <a:t>num</a:t>
            </a:r>
            <a:r>
              <a:rPr lang="en-IN" dirty="0"/>
              <a:t> 1, </a:t>
            </a:r>
            <a:r>
              <a:rPr lang="en-IN" dirty="0" err="1"/>
              <a:t>int</a:t>
            </a:r>
            <a:r>
              <a:rPr lang="en-IN" dirty="0"/>
              <a:t> </a:t>
            </a:r>
            <a:r>
              <a:rPr lang="en-IN" dirty="0" err="1"/>
              <a:t>num</a:t>
            </a:r>
            <a:r>
              <a:rPr lang="en-IN" dirty="0"/>
              <a:t> 2 close parenthesis open braces </a:t>
            </a:r>
            <a:r>
              <a:rPr lang="en-IN" dirty="0" err="1"/>
              <a:t>int</a:t>
            </a:r>
            <a:r>
              <a:rPr lang="en-IN" dirty="0"/>
              <a:t> result Semicolon</a:t>
            </a:r>
          </a:p>
          <a:p>
            <a:r>
              <a:rPr lang="en-IN" dirty="0"/>
              <a:t>if open parenthesis </a:t>
            </a:r>
            <a:r>
              <a:rPr lang="en-IN" dirty="0" err="1"/>
              <a:t>num</a:t>
            </a:r>
            <a:r>
              <a:rPr lang="en-IN" dirty="0"/>
              <a:t> 1 greater than </a:t>
            </a:r>
            <a:r>
              <a:rPr lang="en-IN" dirty="0" err="1"/>
              <a:t>num</a:t>
            </a:r>
            <a:r>
              <a:rPr lang="en-IN" dirty="0"/>
              <a:t> 2 close parenthesis</a:t>
            </a:r>
          </a:p>
          <a:p>
            <a:r>
              <a:rPr lang="en-IN" dirty="0"/>
              <a:t>result = </a:t>
            </a:r>
            <a:r>
              <a:rPr lang="en-IN" dirty="0" err="1"/>
              <a:t>num</a:t>
            </a:r>
            <a:r>
              <a:rPr lang="en-IN" dirty="0"/>
              <a:t> 1 Semicolon</a:t>
            </a:r>
          </a:p>
          <a:p>
            <a:r>
              <a:rPr lang="en-IN" dirty="0"/>
              <a:t>else</a:t>
            </a:r>
          </a:p>
          <a:p>
            <a:r>
              <a:rPr lang="en-IN" dirty="0"/>
              <a:t>result = </a:t>
            </a:r>
            <a:r>
              <a:rPr lang="en-IN" dirty="0" err="1"/>
              <a:t>num</a:t>
            </a:r>
            <a:r>
              <a:rPr lang="en-IN" dirty="0"/>
              <a:t> 2 Semicolon</a:t>
            </a:r>
          </a:p>
          <a:p>
            <a:r>
              <a:rPr lang="en-IN" dirty="0"/>
              <a:t>return result Semicolon</a:t>
            </a:r>
          </a:p>
          <a:p>
            <a:r>
              <a:rPr lang="en-IN" dirty="0"/>
              <a:t>The </a:t>
            </a:r>
            <a:r>
              <a:rPr lang="en-IN" dirty="0" err="1"/>
              <a:t>i</a:t>
            </a:r>
            <a:r>
              <a:rPr lang="en-IN" dirty="0"/>
              <a:t> and j are written as </a:t>
            </a:r>
            <a:r>
              <a:rPr lang="en-IN" dirty="0" err="1"/>
              <a:t>num</a:t>
            </a:r>
            <a:r>
              <a:rPr lang="en-IN" dirty="0"/>
              <a:t> 1 and </a:t>
            </a:r>
            <a:r>
              <a:rPr lang="en-IN" dirty="0" err="1"/>
              <a:t>num</a:t>
            </a:r>
            <a:r>
              <a:rPr lang="en-IN" dirty="0"/>
              <a:t> 2 respectively. </a:t>
            </a:r>
          </a:p>
          <a:p>
            <a:r>
              <a:rPr lang="en-IN" dirty="0"/>
              <a:t>public static </a:t>
            </a:r>
            <a:r>
              <a:rPr lang="en-IN" dirty="0" err="1"/>
              <a:t>int</a:t>
            </a:r>
            <a:r>
              <a:rPr lang="en-IN" dirty="0"/>
              <a:t> max is written in both the images.</a:t>
            </a:r>
          </a:p>
          <a:p>
            <a:r>
              <a:rPr lang="en-IN" dirty="0"/>
              <a:t>Semicolon after max open parenthesis </a:t>
            </a:r>
            <a:r>
              <a:rPr lang="en-IN" dirty="0" err="1"/>
              <a:t>i</a:t>
            </a:r>
            <a:r>
              <a:rPr lang="en-IN" dirty="0"/>
              <a:t>, j close parenthesis is written as close braces in the second image.</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14</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9190924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invoke max open parenthesis </a:t>
            </a:r>
            <a:r>
              <a:rPr lang="en-IN" dirty="0" err="1"/>
              <a:t>i</a:t>
            </a:r>
            <a:r>
              <a:rPr lang="en-IN" dirty="0"/>
              <a:t>, j close parenthesis, Pass the value of </a:t>
            </a:r>
            <a:r>
              <a:rPr lang="en-IN" dirty="0" err="1"/>
              <a:t>i</a:t>
            </a:r>
            <a:r>
              <a:rPr lang="en-IN" dirty="0"/>
              <a:t> to </a:t>
            </a:r>
            <a:r>
              <a:rPr lang="en-IN" dirty="0" err="1"/>
              <a:t>num</a:t>
            </a:r>
            <a:r>
              <a:rPr lang="en-IN" dirty="0"/>
              <a:t> 1, Pass the value of j to </a:t>
            </a:r>
            <a:r>
              <a:rPr lang="en-IN" dirty="0" err="1"/>
              <a:t>num</a:t>
            </a:r>
            <a:r>
              <a:rPr lang="en-IN" dirty="0"/>
              <a:t> 2, points to the text box, </a:t>
            </a:r>
            <a:r>
              <a:rPr lang="en-IN" dirty="0" err="1"/>
              <a:t>int</a:t>
            </a:r>
            <a:r>
              <a:rPr lang="en-IN" dirty="0"/>
              <a:t> max open parenthesis </a:t>
            </a:r>
            <a:r>
              <a:rPr lang="en-IN" dirty="0" err="1"/>
              <a:t>num</a:t>
            </a:r>
            <a:r>
              <a:rPr lang="en-IN" dirty="0"/>
              <a:t> 1, </a:t>
            </a:r>
            <a:r>
              <a:rPr lang="en-IN" dirty="0" err="1"/>
              <a:t>num</a:t>
            </a:r>
            <a:r>
              <a:rPr lang="en-IN" dirty="0"/>
              <a:t> 2 close parenthesis. The text box with </a:t>
            </a:r>
            <a:r>
              <a:rPr lang="en-IN" dirty="0" err="1"/>
              <a:t>int</a:t>
            </a:r>
            <a:r>
              <a:rPr lang="en-IN" dirty="0"/>
              <a:t> k = max open parenthesis </a:t>
            </a:r>
            <a:r>
              <a:rPr lang="en-IN" dirty="0" err="1"/>
              <a:t>i</a:t>
            </a:r>
            <a:r>
              <a:rPr lang="en-IN" dirty="0"/>
              <a:t>, j close parenthesis, and the text box </a:t>
            </a:r>
            <a:r>
              <a:rPr lang="en-IN" dirty="0" err="1"/>
              <a:t>int</a:t>
            </a:r>
            <a:r>
              <a:rPr lang="en-IN" dirty="0"/>
              <a:t> max  open parenthesis </a:t>
            </a:r>
            <a:r>
              <a:rPr lang="en-IN" dirty="0" err="1"/>
              <a:t>num</a:t>
            </a:r>
            <a:r>
              <a:rPr lang="en-IN" dirty="0"/>
              <a:t> 1, </a:t>
            </a:r>
            <a:r>
              <a:rPr lang="en-IN" dirty="0" err="1"/>
              <a:t>num</a:t>
            </a:r>
            <a:r>
              <a:rPr lang="en-IN" dirty="0"/>
              <a:t> 2 close parenthesis. </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18</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5854378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open parenthesis </a:t>
            </a:r>
            <a:r>
              <a:rPr lang="en-IN" dirty="0" err="1"/>
              <a:t>num</a:t>
            </a:r>
            <a:r>
              <a:rPr lang="en-IN" dirty="0"/>
              <a:t> 1 greater than </a:t>
            </a:r>
            <a:r>
              <a:rPr lang="en-IN" dirty="0" err="1"/>
              <a:t>num</a:t>
            </a:r>
            <a:r>
              <a:rPr lang="en-IN" dirty="0"/>
              <a:t> 2 close parenthesis is true since </a:t>
            </a:r>
            <a:r>
              <a:rPr lang="en-IN" dirty="0" err="1"/>
              <a:t>num</a:t>
            </a:r>
            <a:r>
              <a:rPr lang="en-IN" dirty="0"/>
              <a:t> 1 is 5 and </a:t>
            </a:r>
            <a:r>
              <a:rPr lang="en-IN" dirty="0" err="1"/>
              <a:t>num</a:t>
            </a:r>
            <a:r>
              <a:rPr lang="en-IN" dirty="0"/>
              <a:t> 2 is 2, points to the text if open parenthesis </a:t>
            </a:r>
            <a:r>
              <a:rPr lang="en-IN" dirty="0" err="1"/>
              <a:t>num</a:t>
            </a:r>
            <a:r>
              <a:rPr lang="en-IN" dirty="0"/>
              <a:t> 1 greater than </a:t>
            </a:r>
            <a:r>
              <a:rPr lang="en-IN" dirty="0" err="1"/>
              <a:t>num</a:t>
            </a:r>
            <a:r>
              <a:rPr lang="en-IN" dirty="0"/>
              <a:t> 2 close parenthesis. The arrow is also connected to the text, </a:t>
            </a:r>
            <a:r>
              <a:rPr lang="en-IN" dirty="0" err="1"/>
              <a:t>int</a:t>
            </a:r>
            <a:r>
              <a:rPr lang="en-IN" dirty="0"/>
              <a:t> k = max open parenthesis </a:t>
            </a:r>
            <a:r>
              <a:rPr lang="en-IN" dirty="0" err="1"/>
              <a:t>i</a:t>
            </a:r>
            <a:r>
              <a:rPr lang="en-IN" dirty="0"/>
              <a:t>, j close parenthesis.</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20</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953939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Execute the print statement, points to the text, </a:t>
            </a:r>
            <a:r>
              <a:rPr lang="en-IN" dirty="0" err="1"/>
              <a:t>System.out.printIn</a:t>
            </a:r>
            <a:r>
              <a:rPr lang="en-IN" dirty="0"/>
              <a:t> open parenthesis open double quotes The maximum between close double quotes + </a:t>
            </a:r>
            <a:r>
              <a:rPr lang="en-IN" dirty="0" err="1"/>
              <a:t>i</a:t>
            </a:r>
            <a:r>
              <a:rPr lang="en-IN" dirty="0"/>
              <a:t> + open double quotes and close double quotes + j + open double quotes is close double quotes + k close parenthesis.</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24</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0916030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A. The main method is invoked. The stack has activation record for the main method, with the code k: blank, j: 2, and i: 5. </a:t>
            </a:r>
          </a:p>
          <a:p>
            <a:r>
              <a:rPr lang="en-IN" dirty="0"/>
              <a:t>B. The max method is invoked. The stack is divided into two parts. The upper part shows Activation record for the max method, with result: blank, </a:t>
            </a:r>
            <a:r>
              <a:rPr lang="en-IN" dirty="0" err="1"/>
              <a:t>num</a:t>
            </a:r>
            <a:r>
              <a:rPr lang="en-IN" dirty="0"/>
              <a:t> 2: 2, and </a:t>
            </a:r>
            <a:r>
              <a:rPr lang="en-IN" dirty="0" err="1"/>
              <a:t>num</a:t>
            </a:r>
            <a:r>
              <a:rPr lang="en-IN" dirty="0"/>
              <a:t> 1: 5. The lower part shows Activation record for the main method, with k: blank, j: 2, and i: 5. An arrow points from j: 2 to </a:t>
            </a:r>
            <a:r>
              <a:rPr lang="en-IN" dirty="0" err="1"/>
              <a:t>num</a:t>
            </a:r>
            <a:r>
              <a:rPr lang="en-IN" dirty="0"/>
              <a:t> 2: 2. Another arrow points from i: 5 points to </a:t>
            </a:r>
            <a:r>
              <a:rPr lang="en-IN" dirty="0" err="1"/>
              <a:t>num</a:t>
            </a:r>
            <a:r>
              <a:rPr lang="en-IN" dirty="0"/>
              <a:t> 1: 5.</a:t>
            </a:r>
          </a:p>
          <a:p>
            <a:r>
              <a:rPr lang="en-IN" dirty="0"/>
              <a:t>C. The max method is being executed. The stack is divided into two parts. The upper part shows Activation record for the max method, with result: 5, </a:t>
            </a:r>
            <a:r>
              <a:rPr lang="en-IN" dirty="0" err="1"/>
              <a:t>num</a:t>
            </a:r>
            <a:r>
              <a:rPr lang="en-IN" dirty="0"/>
              <a:t> 2: 2, and </a:t>
            </a:r>
            <a:r>
              <a:rPr lang="en-IN" dirty="0" err="1"/>
              <a:t>num</a:t>
            </a:r>
            <a:r>
              <a:rPr lang="en-IN" dirty="0"/>
              <a:t> 1: 5. The lower part shows Activation record for the main method, with k: blank, j: 2, and i: 5. </a:t>
            </a:r>
          </a:p>
          <a:p>
            <a:r>
              <a:rPr lang="en-IN" dirty="0"/>
              <a:t>d. The max method is finished and the return value is sent to k. The stack reads, Activation record for the main method, with k: 5, j: 2, and i: 5. An arrow from stack C's result: 5 points to k: 5 in stack D.</a:t>
            </a:r>
          </a:p>
          <a:p>
            <a:r>
              <a:rPr lang="en-IN" dirty="0"/>
              <a:t>E. The main method is finished. The stack is empty.</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27</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9177577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Invoke max open parenthesis </a:t>
            </a:r>
            <a:r>
              <a:rPr lang="en-IN" dirty="0" err="1"/>
              <a:t>i</a:t>
            </a:r>
            <a:r>
              <a:rPr lang="en-IN" dirty="0"/>
              <a:t>, j close parenthesis, points to the text, </a:t>
            </a:r>
            <a:r>
              <a:rPr lang="en-IN" dirty="0" err="1"/>
              <a:t>int</a:t>
            </a:r>
            <a:r>
              <a:rPr lang="en-IN" dirty="0"/>
              <a:t> k = max open parenthesis </a:t>
            </a:r>
            <a:r>
              <a:rPr lang="en-IN" dirty="0" err="1"/>
              <a:t>i</a:t>
            </a:r>
            <a:r>
              <a:rPr lang="en-IN" dirty="0"/>
              <a:t>, j close parenthesis. The text, max open parenthesis </a:t>
            </a:r>
            <a:r>
              <a:rPr lang="en-IN" dirty="0" err="1"/>
              <a:t>i</a:t>
            </a:r>
            <a:r>
              <a:rPr lang="en-IN" dirty="0"/>
              <a:t>, j close parenthesis is connected to public static </a:t>
            </a:r>
            <a:r>
              <a:rPr lang="en-IN" dirty="0" err="1"/>
              <a:t>int</a:t>
            </a:r>
            <a:r>
              <a:rPr lang="en-IN" dirty="0"/>
              <a:t> max open parenthesis </a:t>
            </a:r>
            <a:r>
              <a:rPr lang="en-IN" dirty="0" err="1"/>
              <a:t>int</a:t>
            </a:r>
            <a:r>
              <a:rPr lang="en-IN" dirty="0"/>
              <a:t> </a:t>
            </a:r>
            <a:r>
              <a:rPr lang="en-IN" dirty="0" err="1"/>
              <a:t>num</a:t>
            </a:r>
            <a:r>
              <a:rPr lang="en-IN" dirty="0"/>
              <a:t> 1, </a:t>
            </a:r>
            <a:r>
              <a:rPr lang="en-IN" dirty="0" err="1"/>
              <a:t>int</a:t>
            </a:r>
            <a:r>
              <a:rPr lang="en-IN" dirty="0"/>
              <a:t> </a:t>
            </a:r>
            <a:r>
              <a:rPr lang="en-IN" dirty="0" err="1"/>
              <a:t>num</a:t>
            </a:r>
            <a:r>
              <a:rPr lang="en-IN" dirty="0"/>
              <a:t> 2 close parenthesis.</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8403611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pass the values of </a:t>
            </a:r>
            <a:r>
              <a:rPr lang="en-IN" dirty="0" err="1"/>
              <a:t>i</a:t>
            </a:r>
            <a:r>
              <a:rPr lang="en-IN" dirty="0"/>
              <a:t> and j to </a:t>
            </a:r>
            <a:r>
              <a:rPr lang="en-IN" dirty="0" err="1"/>
              <a:t>num</a:t>
            </a:r>
            <a:r>
              <a:rPr lang="en-IN" dirty="0"/>
              <a:t> 1 and </a:t>
            </a:r>
            <a:r>
              <a:rPr lang="en-IN" dirty="0" err="1"/>
              <a:t>num</a:t>
            </a:r>
            <a:r>
              <a:rPr lang="en-IN" dirty="0"/>
              <a:t> 2, points to the text, max open parenthesis </a:t>
            </a:r>
            <a:r>
              <a:rPr lang="en-IN" dirty="0" err="1"/>
              <a:t>int</a:t>
            </a:r>
            <a:r>
              <a:rPr lang="en-IN" dirty="0"/>
              <a:t> </a:t>
            </a:r>
            <a:r>
              <a:rPr lang="en-IN" dirty="0" err="1"/>
              <a:t>num</a:t>
            </a:r>
            <a:r>
              <a:rPr lang="en-IN" dirty="0"/>
              <a:t> 1, </a:t>
            </a:r>
            <a:r>
              <a:rPr lang="en-IN" dirty="0" err="1"/>
              <a:t>int</a:t>
            </a:r>
            <a:r>
              <a:rPr lang="en-IN" dirty="0"/>
              <a:t> </a:t>
            </a:r>
            <a:r>
              <a:rPr lang="en-IN" dirty="0" err="1"/>
              <a:t>num</a:t>
            </a:r>
            <a:r>
              <a:rPr lang="en-IN" dirty="0"/>
              <a:t> 2 close parenthesis. This text is also connected to the call stack, that is divided into two parts. The upper part shows </a:t>
            </a:r>
            <a:r>
              <a:rPr lang="en-IN" dirty="0" err="1"/>
              <a:t>num</a:t>
            </a:r>
            <a:r>
              <a:rPr lang="en-IN" dirty="0"/>
              <a:t> 2: 2, and </a:t>
            </a:r>
            <a:r>
              <a:rPr lang="en-IN" dirty="0" err="1"/>
              <a:t>num</a:t>
            </a:r>
            <a:r>
              <a:rPr lang="en-IN" dirty="0"/>
              <a:t> 1: 1. The lower part shows Space required for the main method k: blank, j: 2, i: 5. An arrow points from j: 2 to </a:t>
            </a:r>
            <a:r>
              <a:rPr lang="en-IN" dirty="0" err="1"/>
              <a:t>num</a:t>
            </a:r>
            <a:r>
              <a:rPr lang="en-IN" dirty="0"/>
              <a:t> 2: 2. Another arrow points from i: 5 to </a:t>
            </a:r>
            <a:r>
              <a:rPr lang="en-IN" dirty="0" err="1"/>
              <a:t>num</a:t>
            </a:r>
            <a:r>
              <a:rPr lang="en-IN" dirty="0"/>
              <a:t> 1: 5.</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32</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4034174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Declare result, points to the text, </a:t>
            </a:r>
            <a:r>
              <a:rPr lang="en-IN" dirty="0" err="1"/>
              <a:t>int</a:t>
            </a:r>
            <a:r>
              <a:rPr lang="en-IN" dirty="0"/>
              <a:t> result. The text is also connected to the upper part of the call stack that depicts result: blank, </a:t>
            </a:r>
            <a:r>
              <a:rPr lang="en-IN" dirty="0" err="1"/>
              <a:t>num</a:t>
            </a:r>
            <a:r>
              <a:rPr lang="en-IN" dirty="0"/>
              <a:t> 2: 2, an </a:t>
            </a:r>
            <a:r>
              <a:rPr lang="en-IN" dirty="0" err="1"/>
              <a:t>num</a:t>
            </a:r>
            <a:r>
              <a:rPr lang="en-IN" dirty="0"/>
              <a:t> 1: 5. the lower part of the stack reads, Space required for the main method. K: blank. j: 2. i: 5. An arrow points from j: 2 in the lower part of call stack to </a:t>
            </a:r>
            <a:r>
              <a:rPr lang="en-IN" dirty="0" err="1"/>
              <a:t>num</a:t>
            </a:r>
            <a:r>
              <a:rPr lang="en-IN" dirty="0"/>
              <a:t> 2: 2 in its upper part. Another arrow points from i: 5 in the lower part of call stack to </a:t>
            </a:r>
            <a:r>
              <a:rPr lang="en-IN" dirty="0" err="1"/>
              <a:t>num</a:t>
            </a:r>
            <a:r>
              <a:rPr lang="en-IN" dirty="0"/>
              <a:t> 1: 5 in its upper part.</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33</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4112538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open parenthesis </a:t>
            </a:r>
            <a:r>
              <a:rPr lang="en-IN" dirty="0" err="1"/>
              <a:t>num</a:t>
            </a:r>
            <a:r>
              <a:rPr lang="en-IN" dirty="0"/>
              <a:t> 1 greater than </a:t>
            </a:r>
            <a:r>
              <a:rPr lang="en-IN" dirty="0" err="1"/>
              <a:t>num</a:t>
            </a:r>
            <a:r>
              <a:rPr lang="en-IN" dirty="0"/>
              <a:t> 2 close parenthesis is true, points to the text, if open parenthesis </a:t>
            </a:r>
            <a:r>
              <a:rPr lang="en-IN" dirty="0" err="1"/>
              <a:t>num</a:t>
            </a:r>
            <a:r>
              <a:rPr lang="en-IN" dirty="0"/>
              <a:t> 1 greater than </a:t>
            </a:r>
            <a:r>
              <a:rPr lang="en-IN" dirty="0" err="1"/>
              <a:t>num</a:t>
            </a:r>
            <a:r>
              <a:rPr lang="en-IN" dirty="0"/>
              <a:t> 2 close parenthesis.  An arrow points from j: 2 in the lower part of call stack to </a:t>
            </a:r>
            <a:r>
              <a:rPr lang="en-IN" dirty="0" err="1"/>
              <a:t>num</a:t>
            </a:r>
            <a:r>
              <a:rPr lang="en-IN" dirty="0"/>
              <a:t> 2: 2 in its upper part. Another arrow points from i: 5 in the lower part of call stack to </a:t>
            </a:r>
            <a:r>
              <a:rPr lang="en-IN" dirty="0" err="1"/>
              <a:t>num</a:t>
            </a:r>
            <a:r>
              <a:rPr lang="en-IN" dirty="0"/>
              <a:t> 1: 5 in its upper part.</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34</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7999606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for left parenthesis </a:t>
            </a:r>
            <a:r>
              <a:rPr lang="en-IN" dirty="0" err="1"/>
              <a:t>int</a:t>
            </a:r>
            <a:r>
              <a:rPr lang="en-IN" dirty="0"/>
              <a:t> </a:t>
            </a:r>
            <a:r>
              <a:rPr lang="en-IN" dirty="0" err="1"/>
              <a:t>i</a:t>
            </a:r>
            <a:r>
              <a:rPr lang="en-IN" dirty="0"/>
              <a:t> = 1 semi colon, </a:t>
            </a:r>
            <a:r>
              <a:rPr lang="en-IN" dirty="0" err="1"/>
              <a:t>i</a:t>
            </a:r>
            <a:r>
              <a:rPr lang="en-IN" dirty="0"/>
              <a:t> is less than or equal to 10 semi colon </a:t>
            </a:r>
            <a:r>
              <a:rPr lang="en-IN" dirty="0" err="1"/>
              <a:t>i</a:t>
            </a:r>
            <a:r>
              <a:rPr lang="en-IN" dirty="0"/>
              <a:t> ++ right parenthesis</a:t>
            </a:r>
          </a:p>
          <a:p>
            <a:r>
              <a:rPr lang="en-IN" dirty="0"/>
              <a:t>sum + = </a:t>
            </a:r>
            <a:r>
              <a:rPr lang="en-IN" dirty="0" err="1"/>
              <a:t>i</a:t>
            </a:r>
            <a:r>
              <a:rPr lang="en-IN" dirty="0"/>
              <a:t> semi colon</a:t>
            </a:r>
          </a:p>
          <a:p>
            <a:r>
              <a:rPr lang="en-IN" dirty="0" err="1"/>
              <a:t>system.out.prinln</a:t>
            </a:r>
            <a:r>
              <a:rPr lang="en-IN" dirty="0"/>
              <a:t> left parenthesis start double quotation marks Sum from 1 to 10 is end double quotation marks + sum right parenthesis semi colon</a:t>
            </a:r>
          </a:p>
          <a:p>
            <a:r>
              <a:rPr lang="en-IN" dirty="0"/>
              <a:t>sum = 0 semi colon</a:t>
            </a:r>
          </a:p>
          <a:p>
            <a:r>
              <a:rPr lang="en-IN" dirty="0"/>
              <a:t>for left parenthesis </a:t>
            </a:r>
            <a:r>
              <a:rPr lang="en-IN" dirty="0" err="1"/>
              <a:t>int</a:t>
            </a:r>
            <a:r>
              <a:rPr lang="en-IN" dirty="0"/>
              <a:t> </a:t>
            </a:r>
            <a:r>
              <a:rPr lang="en-IN" dirty="0" err="1"/>
              <a:t>i</a:t>
            </a:r>
            <a:r>
              <a:rPr lang="en-IN" dirty="0"/>
              <a:t> = 20 semi colon, </a:t>
            </a:r>
            <a:r>
              <a:rPr lang="en-IN" dirty="0" err="1"/>
              <a:t>i</a:t>
            </a:r>
            <a:r>
              <a:rPr lang="en-IN" dirty="0"/>
              <a:t> is less than or equal to 30 semi colon </a:t>
            </a:r>
            <a:r>
              <a:rPr lang="en-IN" dirty="0" err="1"/>
              <a:t>i</a:t>
            </a:r>
            <a:r>
              <a:rPr lang="en-IN" dirty="0"/>
              <a:t> ++ right parenthesis</a:t>
            </a:r>
          </a:p>
          <a:p>
            <a:r>
              <a:rPr lang="en-IN" dirty="0"/>
              <a:t>sum + = </a:t>
            </a:r>
            <a:r>
              <a:rPr lang="en-IN" dirty="0" err="1"/>
              <a:t>i</a:t>
            </a:r>
            <a:r>
              <a:rPr lang="en-IN" dirty="0"/>
              <a:t> semi colon</a:t>
            </a:r>
          </a:p>
          <a:p>
            <a:r>
              <a:rPr lang="en-IN" dirty="0" err="1"/>
              <a:t>system.out.prinln</a:t>
            </a:r>
            <a:r>
              <a:rPr lang="en-IN" dirty="0"/>
              <a:t> left parenthesis start double quotation marks Sum from 20 to 30 is end double quotation marks + sum right parenthesis semi colon</a:t>
            </a:r>
          </a:p>
          <a:p>
            <a:r>
              <a:rPr lang="en-IN" dirty="0"/>
              <a:t>sum = 0 semi colon</a:t>
            </a:r>
          </a:p>
          <a:p>
            <a:r>
              <a:rPr lang="en-IN" dirty="0"/>
              <a:t>for left parenthesis </a:t>
            </a:r>
            <a:r>
              <a:rPr lang="en-IN" dirty="0" err="1"/>
              <a:t>int</a:t>
            </a:r>
            <a:r>
              <a:rPr lang="en-IN" dirty="0"/>
              <a:t> </a:t>
            </a:r>
            <a:r>
              <a:rPr lang="en-IN" dirty="0" err="1"/>
              <a:t>i</a:t>
            </a:r>
            <a:r>
              <a:rPr lang="en-IN" dirty="0"/>
              <a:t> = 35 semi colon, </a:t>
            </a:r>
            <a:r>
              <a:rPr lang="en-IN" dirty="0" err="1"/>
              <a:t>i</a:t>
            </a:r>
            <a:r>
              <a:rPr lang="en-IN" dirty="0"/>
              <a:t> is less than or equal to 45 semi colon </a:t>
            </a:r>
            <a:r>
              <a:rPr lang="en-IN" dirty="0" err="1"/>
              <a:t>i</a:t>
            </a:r>
            <a:r>
              <a:rPr lang="en-IN" dirty="0"/>
              <a:t> ++ right parenthesis</a:t>
            </a:r>
          </a:p>
          <a:p>
            <a:r>
              <a:rPr lang="en-IN" dirty="0"/>
              <a:t>sum + = </a:t>
            </a:r>
            <a:r>
              <a:rPr lang="en-IN" dirty="0" err="1"/>
              <a:t>i</a:t>
            </a:r>
            <a:r>
              <a:rPr lang="en-IN" dirty="0"/>
              <a:t> semi colon</a:t>
            </a:r>
          </a:p>
          <a:p>
            <a:r>
              <a:rPr lang="en-IN" dirty="0" err="1"/>
              <a:t>system.out.prinln</a:t>
            </a:r>
            <a:r>
              <a:rPr lang="en-IN" dirty="0"/>
              <a:t> left parenthesis start double quotation marks Sum from 35 to 45 is end double quotation marks + sum right parenthesis semi colon</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3048742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Assign </a:t>
            </a:r>
            <a:r>
              <a:rPr lang="en-IN" dirty="0" err="1"/>
              <a:t>num</a:t>
            </a:r>
            <a:r>
              <a:rPr lang="en-IN" dirty="0"/>
              <a:t> 1 to result, points to the text, result = </a:t>
            </a:r>
            <a:r>
              <a:rPr lang="en-IN" dirty="0" err="1"/>
              <a:t>num</a:t>
            </a:r>
            <a:r>
              <a:rPr lang="en-IN" dirty="0"/>
              <a:t> 1. The text is connected to result: 5 in the upper part of call stack. An arrow points from j: 2 in the lower part of call stack to </a:t>
            </a:r>
            <a:r>
              <a:rPr lang="en-IN" dirty="0" err="1"/>
              <a:t>num</a:t>
            </a:r>
            <a:r>
              <a:rPr lang="en-IN" dirty="0"/>
              <a:t> 2: 2 in its upper part. Another arrow points from i: 5 in the lower part of call stack to </a:t>
            </a:r>
            <a:r>
              <a:rPr lang="en-IN" dirty="0" err="1"/>
              <a:t>num</a:t>
            </a:r>
            <a:r>
              <a:rPr lang="en-IN" dirty="0"/>
              <a:t> 1: 5 in its upper part.</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35</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8611428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Return result and assign it to k, points to the text, return result. The text is connected to </a:t>
            </a:r>
            <a:r>
              <a:rPr lang="en-IN" dirty="0" err="1"/>
              <a:t>int</a:t>
            </a:r>
            <a:r>
              <a:rPr lang="en-IN" dirty="0"/>
              <a:t> k = max open parenthesis </a:t>
            </a:r>
            <a:r>
              <a:rPr lang="en-IN" dirty="0" err="1"/>
              <a:t>i</a:t>
            </a:r>
            <a:r>
              <a:rPr lang="en-IN" dirty="0"/>
              <a:t>, j close parenthesis and also with k: 5 in the lower part of call stack. An arrow points from j: 2 in the lower part of the call stack to </a:t>
            </a:r>
            <a:r>
              <a:rPr lang="en-IN" dirty="0" err="1"/>
              <a:t>num</a:t>
            </a:r>
            <a:r>
              <a:rPr lang="en-IN" dirty="0"/>
              <a:t> 2: 2 in its upper part. Another arrow points from i: 5 in the lower part of the stack to </a:t>
            </a:r>
            <a:r>
              <a:rPr lang="en-IN" dirty="0" err="1"/>
              <a:t>num</a:t>
            </a:r>
            <a:r>
              <a:rPr lang="en-IN" dirty="0"/>
              <a:t> 1: 5 in its upper part. An arrow points from result: 5 in the upper part of the call stack to k: 5 in its lower part.</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36</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8643952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Execute print statement, points to the text, </a:t>
            </a:r>
            <a:r>
              <a:rPr lang="en-IN" dirty="0" err="1"/>
              <a:t>System.out.printIn</a:t>
            </a:r>
            <a:r>
              <a:rPr lang="en-IN" dirty="0"/>
              <a:t> open parenthesis open double quotes The maximum between close double quotes + </a:t>
            </a:r>
            <a:r>
              <a:rPr lang="en-IN" dirty="0" err="1"/>
              <a:t>i</a:t>
            </a:r>
            <a:r>
              <a:rPr lang="en-IN" dirty="0"/>
              <a:t> + open double quotes and close double quotes + j + open double quotes is close double quotes + k close parenthesis.</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37</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0304062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err="1"/>
              <a:t>TestVoidMethod</a:t>
            </a:r>
            <a:r>
              <a:rPr lang="en-IN" dirty="0"/>
              <a:t>: </a:t>
            </a:r>
            <a:r>
              <a:rPr lang="en-IN" dirty="0">
                <a:hlinkClick r:id="rId3"/>
              </a:rPr>
              <a:t>https://liveexample.pearsoncmg.com/html/TestVoidMethod.html</a:t>
            </a:r>
            <a:endParaRPr lang="en-IN" dirty="0"/>
          </a:p>
          <a:p>
            <a:r>
              <a:rPr lang="en-IN" dirty="0" err="1"/>
              <a:t>TestReturnGradeMethod</a:t>
            </a:r>
            <a:r>
              <a:rPr lang="en-IN" dirty="0"/>
              <a:t>: </a:t>
            </a:r>
            <a:r>
              <a:rPr lang="en-IN" dirty="0">
                <a:hlinkClick r:id="rId4"/>
              </a:rPr>
              <a:t>https://liveexample.pearsoncmg.com/html/TestReturnGradeMethod.html</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38</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7478251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Increment: </a:t>
            </a:r>
            <a:r>
              <a:rPr lang="en-IN" dirty="0">
                <a:hlinkClick r:id="rId3"/>
              </a:rPr>
              <a:t>https://liveexample.pearsoncmg.com/html/Increment.html</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40</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7540117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err="1"/>
              <a:t>TestPassByValue</a:t>
            </a:r>
            <a:r>
              <a:rPr lang="en-IN" dirty="0"/>
              <a:t>: </a:t>
            </a:r>
            <a:r>
              <a:rPr lang="en-IN" dirty="0">
                <a:hlinkClick r:id="rId3"/>
              </a:rPr>
              <a:t>https://liveexample.pearsoncmg.com/html/TestPassByValue.html</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7225611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main method is invoked. The stack has activation record for the main method, with the code </a:t>
            </a:r>
            <a:r>
              <a:rPr lang="en-IN" dirty="0" err="1"/>
              <a:t>num</a:t>
            </a:r>
            <a:r>
              <a:rPr lang="en-IN" dirty="0"/>
              <a:t> 2: 2, and </a:t>
            </a:r>
            <a:r>
              <a:rPr lang="en-IN" dirty="0" err="1"/>
              <a:t>num</a:t>
            </a:r>
            <a:r>
              <a:rPr lang="en-IN" dirty="0"/>
              <a:t> 1: 1. </a:t>
            </a:r>
          </a:p>
          <a:p>
            <a:r>
              <a:rPr lang="en-IN" dirty="0"/>
              <a:t>The swap method is invoked. The stack is divided into two parts. The upper part shows Activation record for the swap method, with temp: blank, n 2: 1, and n 1: 2. The lower part shows Activation record for the main method, with </a:t>
            </a:r>
            <a:r>
              <a:rPr lang="en-IN" dirty="0" err="1"/>
              <a:t>num</a:t>
            </a:r>
            <a:r>
              <a:rPr lang="en-IN" dirty="0"/>
              <a:t> 2: 2, and </a:t>
            </a:r>
            <a:r>
              <a:rPr lang="en-IN" dirty="0" err="1"/>
              <a:t>num</a:t>
            </a:r>
            <a:r>
              <a:rPr lang="en-IN" dirty="0"/>
              <a:t> 1: 1. An arrow points from </a:t>
            </a:r>
            <a:r>
              <a:rPr lang="en-IN" dirty="0" err="1"/>
              <a:t>num</a:t>
            </a:r>
            <a:r>
              <a:rPr lang="en-IN" dirty="0"/>
              <a:t> 2: 2 to n 2: 2. This arrow is </a:t>
            </a:r>
            <a:r>
              <a:rPr lang="en-IN" dirty="0" err="1"/>
              <a:t>labeled</a:t>
            </a:r>
            <a:r>
              <a:rPr lang="en-IN" dirty="0"/>
              <a:t> as The values of </a:t>
            </a:r>
            <a:r>
              <a:rPr lang="en-IN" dirty="0" err="1"/>
              <a:t>num</a:t>
            </a:r>
            <a:r>
              <a:rPr lang="en-IN" dirty="0"/>
              <a:t> 1 and </a:t>
            </a:r>
            <a:r>
              <a:rPr lang="en-IN" dirty="0" err="1"/>
              <a:t>num</a:t>
            </a:r>
            <a:r>
              <a:rPr lang="en-IN" dirty="0"/>
              <a:t> 2 are passed to n 1 and n 2. Another arrow points from </a:t>
            </a:r>
            <a:r>
              <a:rPr lang="en-IN" dirty="0" err="1"/>
              <a:t>num</a:t>
            </a:r>
            <a:r>
              <a:rPr lang="en-IN" dirty="0"/>
              <a:t> 1: 1 points to n 1: 1.</a:t>
            </a:r>
          </a:p>
          <a:p>
            <a:r>
              <a:rPr lang="en-IN" dirty="0"/>
              <a:t>The swap method is executed. The stack is divided into two parts. The upper part shows Activation record for the swap method, with temp: 1, n 2: 1, and n 1: 2. The values for n 1 and n 2 are swapped, but it does not affect </a:t>
            </a:r>
            <a:r>
              <a:rPr lang="en-IN" dirty="0" err="1"/>
              <a:t>num</a:t>
            </a:r>
            <a:r>
              <a:rPr lang="en-IN" dirty="0"/>
              <a:t> 1 and </a:t>
            </a:r>
            <a:r>
              <a:rPr lang="en-IN" dirty="0" err="1"/>
              <a:t>num</a:t>
            </a:r>
            <a:r>
              <a:rPr lang="en-IN" dirty="0"/>
              <a:t> 2. The lower part shows Activation record for the main method, with </a:t>
            </a:r>
            <a:r>
              <a:rPr lang="en-IN" dirty="0" err="1"/>
              <a:t>num</a:t>
            </a:r>
            <a:r>
              <a:rPr lang="en-IN" dirty="0"/>
              <a:t> 2: 2, and </a:t>
            </a:r>
            <a:r>
              <a:rPr lang="en-IN" dirty="0" err="1"/>
              <a:t>num</a:t>
            </a:r>
            <a:r>
              <a:rPr lang="en-IN" dirty="0"/>
              <a:t> 1: 5. </a:t>
            </a:r>
          </a:p>
          <a:p>
            <a:r>
              <a:rPr lang="en-IN" dirty="0"/>
              <a:t>The swap method is finished. The stack reads, Activation record for the main method, with </a:t>
            </a:r>
            <a:r>
              <a:rPr lang="en-IN" dirty="0" err="1"/>
              <a:t>num</a:t>
            </a:r>
            <a:r>
              <a:rPr lang="en-IN" dirty="0"/>
              <a:t> 2: 2, </a:t>
            </a:r>
            <a:r>
              <a:rPr lang="en-IN" dirty="0" err="1"/>
              <a:t>num</a:t>
            </a:r>
            <a:r>
              <a:rPr lang="en-IN" dirty="0"/>
              <a:t> 1: 1, and i: 5. </a:t>
            </a:r>
          </a:p>
          <a:p>
            <a:r>
              <a:rPr lang="en-IN" dirty="0"/>
              <a:t>The main method is finished. The stack is empty.</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42</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9362780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err="1"/>
              <a:t>GreatestCommonDivisorMethod</a:t>
            </a:r>
            <a:r>
              <a:rPr lang="en-IN" dirty="0"/>
              <a:t>: </a:t>
            </a:r>
            <a:r>
              <a:rPr lang="en-IN" dirty="0">
                <a:hlinkClick r:id="rId3"/>
              </a:rPr>
              <a:t>https://liveexample.pearsoncmg.com/html/GreatestCommonDivisorMethod.html</a:t>
            </a:r>
            <a:endParaRPr lang="en-IN" dirty="0"/>
          </a:p>
          <a:p>
            <a:r>
              <a:rPr lang="en-IN" dirty="0" err="1"/>
              <a:t>PrimeNumberMethod</a:t>
            </a:r>
            <a:r>
              <a:rPr lang="en-IN" dirty="0"/>
              <a:t>: </a:t>
            </a:r>
            <a:r>
              <a:rPr lang="en-IN" dirty="0">
                <a:hlinkClick r:id="rId4"/>
              </a:rPr>
              <a:t>https://liveexample.pearsoncmg.com/html/PrimeNumberMethod.html</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43</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9878860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A times 16 to the third power + B times 16 to the second power + C times 16 to the first power + D times 16 to the 0 power</a:t>
            </a:r>
          </a:p>
          <a:p>
            <a:r>
              <a:rPr lang="en-IN" dirty="0"/>
              <a:t>= left parenthesis, left parenthesis A times 16 + B right parenthesis times 16 + C right parenthesis times 16 + D</a:t>
            </a:r>
          </a:p>
          <a:p>
            <a:r>
              <a:rPr lang="en-IN" dirty="0"/>
              <a:t>= left parenthesis, left parenthesis 10 times 16 + 11 right parenthesis times 16 + 12 right parenthesis times 16 + 13 = question mark</a:t>
            </a:r>
          </a:p>
          <a:p>
            <a:endParaRPr lang="en-IN" dirty="0"/>
          </a:p>
          <a:p>
            <a:r>
              <a:rPr lang="en-IN" dirty="0"/>
              <a:t>Hex2Dec: </a:t>
            </a:r>
            <a:r>
              <a:rPr lang="en-IN" dirty="0">
                <a:hlinkClick r:id="rId3"/>
              </a:rPr>
              <a:t>https://liveexample.pearsoncmg.com/html/Hex2Dec.html</a:t>
            </a:r>
            <a:endParaRPr lang="en-IN"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44</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9180196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err="1"/>
              <a:t>TestMethodOverloading</a:t>
            </a:r>
            <a:r>
              <a:rPr lang="en-IN" dirty="0"/>
              <a:t>: </a:t>
            </a:r>
            <a:r>
              <a:rPr lang="en-IN" dirty="0">
                <a:hlinkClick r:id="rId3"/>
              </a:rPr>
              <a:t>https://liveexample.pearsoncmg.com/html/TestMethodOverloading.html</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45</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5280511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err="1"/>
              <a:t>int</a:t>
            </a:r>
            <a:r>
              <a:rPr lang="en-IN" dirty="0"/>
              <a:t> sum = 0 semi colon</a:t>
            </a:r>
          </a:p>
          <a:p>
            <a:r>
              <a:rPr lang="en-IN" dirty="0"/>
              <a:t>for left parenthesis </a:t>
            </a:r>
            <a:r>
              <a:rPr lang="en-IN" dirty="0" err="1"/>
              <a:t>int</a:t>
            </a:r>
            <a:r>
              <a:rPr lang="en-IN" dirty="0"/>
              <a:t> </a:t>
            </a:r>
            <a:r>
              <a:rPr lang="en-IN" dirty="0" err="1"/>
              <a:t>i</a:t>
            </a:r>
            <a:r>
              <a:rPr lang="en-IN" dirty="0"/>
              <a:t> = i1 semi colon </a:t>
            </a:r>
            <a:r>
              <a:rPr lang="en-IN" dirty="0" err="1"/>
              <a:t>i</a:t>
            </a:r>
            <a:r>
              <a:rPr lang="en-IN" dirty="0"/>
              <a:t> is less than or equal to i2 semi colon </a:t>
            </a:r>
            <a:r>
              <a:rPr lang="en-IN" dirty="0" err="1"/>
              <a:t>i</a:t>
            </a:r>
            <a:r>
              <a:rPr lang="en-IN" dirty="0"/>
              <a:t> ++ right parenthesis</a:t>
            </a:r>
          </a:p>
          <a:p>
            <a:r>
              <a:rPr lang="en-IN" dirty="0"/>
              <a:t>sum + = </a:t>
            </a:r>
            <a:r>
              <a:rPr lang="en-IN" dirty="0" err="1"/>
              <a:t>i</a:t>
            </a:r>
            <a:r>
              <a:rPr lang="en-IN" dirty="0"/>
              <a:t> semi colon</a:t>
            </a:r>
          </a:p>
          <a:p>
            <a:r>
              <a:rPr lang="en-IN" dirty="0"/>
              <a:t>return sum semi colon</a:t>
            </a:r>
          </a:p>
          <a:p>
            <a:r>
              <a:rPr lang="en-IN" dirty="0"/>
              <a:t>right brace</a:t>
            </a:r>
          </a:p>
          <a:p>
            <a:r>
              <a:rPr lang="en-IN" dirty="0"/>
              <a:t>public static void main left parenthesis string left bracket right bracket </a:t>
            </a:r>
            <a:r>
              <a:rPr lang="en-IN" dirty="0" err="1"/>
              <a:t>args</a:t>
            </a:r>
            <a:r>
              <a:rPr lang="en-IN" dirty="0"/>
              <a:t> right parenthesis left brace</a:t>
            </a:r>
          </a:p>
          <a:p>
            <a:r>
              <a:rPr lang="en-IN" dirty="0" err="1"/>
              <a:t>system.out.println</a:t>
            </a:r>
            <a:r>
              <a:rPr lang="en-IN" dirty="0"/>
              <a:t> left parenthesis start double quotation marks Sum from 1 to 10 is end double quotation marks + sum left parenthesis 1, 10 right parenthesis, right parenthesis semi colon (sum left parenthesis 1, 10 right parenthesis is highlighted)</a:t>
            </a:r>
          </a:p>
          <a:p>
            <a:r>
              <a:rPr lang="en-IN" dirty="0" err="1"/>
              <a:t>system.out.println</a:t>
            </a:r>
            <a:r>
              <a:rPr lang="en-IN" dirty="0"/>
              <a:t> left parenthesis start double quotation marks Sum from 20 to 30 is end double quotation marks + sum left parenthesis 20, 30 right parenthesis, right parenthesis semi colon (sum left parenthesis 20, 30 right parenthesis is highlighted)</a:t>
            </a:r>
          </a:p>
          <a:p>
            <a:r>
              <a:rPr lang="en-IN" dirty="0" err="1"/>
              <a:t>system.out.println</a:t>
            </a:r>
            <a:r>
              <a:rPr lang="en-IN" dirty="0"/>
              <a:t> left parenthesis start double quotation marks Sum from 35 to 45 is end double quotation marks + sum left parenthesis 35, 45 right parenthesis, right parenthesis semi colon (sum left parenthesis 35, 45 right parenthesis is highlighted)</a:t>
            </a:r>
          </a:p>
          <a:p>
            <a:r>
              <a:rPr lang="en-IN" dirty="0"/>
              <a:t>right brace</a:t>
            </a:r>
          </a:p>
          <a:p>
            <a:endParaRPr lang="en-IN" dirty="0"/>
          </a:p>
          <a:p>
            <a:r>
              <a:rPr lang="en-IN" b="0" dirty="0" err="1"/>
              <a:t>MethodDemo</a:t>
            </a:r>
            <a:r>
              <a:rPr lang="en-IN" b="0" dirty="0"/>
              <a:t>:</a:t>
            </a:r>
            <a:r>
              <a:rPr lang="en-IN" dirty="0"/>
              <a:t> </a:t>
            </a:r>
            <a:r>
              <a:rPr lang="en-IN" dirty="0">
                <a:hlinkClick r:id="rId3"/>
              </a:rPr>
              <a:t>https://liveexample.pearsoncmg.com/html/MethodDemo.html</a:t>
            </a:r>
            <a:endParaRPr lang="en-IN"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9998096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public static void method 1 open parenthesis close parenthesis open braces, vertical ellipsis.</a:t>
            </a:r>
          </a:p>
          <a:p>
            <a:r>
              <a:rPr lang="en-IN" dirty="0"/>
              <a:t>For open parenthesis </a:t>
            </a:r>
            <a:r>
              <a:rPr lang="en-IN" dirty="0" err="1"/>
              <a:t>int</a:t>
            </a:r>
            <a:r>
              <a:rPr lang="en-IN" dirty="0"/>
              <a:t> </a:t>
            </a:r>
            <a:r>
              <a:rPr lang="en-IN" dirty="0" err="1"/>
              <a:t>i</a:t>
            </a:r>
            <a:r>
              <a:rPr lang="en-IN" dirty="0"/>
              <a:t> = 1 Semicolon </a:t>
            </a:r>
            <a:r>
              <a:rPr lang="en-IN" dirty="0" err="1"/>
              <a:t>i</a:t>
            </a:r>
            <a:r>
              <a:rPr lang="en-IN" dirty="0"/>
              <a:t> less than 10 Semicolon </a:t>
            </a:r>
            <a:r>
              <a:rPr lang="en-IN" dirty="0" err="1"/>
              <a:t>i</a:t>
            </a:r>
            <a:r>
              <a:rPr lang="en-IN" dirty="0"/>
              <a:t> plus </a:t>
            </a:r>
            <a:r>
              <a:rPr lang="en-IN" dirty="0" err="1"/>
              <a:t>plus</a:t>
            </a:r>
            <a:r>
              <a:rPr lang="en-IN" dirty="0"/>
              <a:t> close parenthesis open braces, vertical ellipsis.</a:t>
            </a:r>
          </a:p>
          <a:p>
            <a:r>
              <a:rPr lang="en-IN" dirty="0" err="1"/>
              <a:t>Int</a:t>
            </a:r>
            <a:r>
              <a:rPr lang="en-IN" dirty="0"/>
              <a:t> j, vertical ellipsis. open braces open braces. </a:t>
            </a:r>
          </a:p>
          <a:p>
            <a:r>
              <a:rPr lang="en-IN" dirty="0"/>
              <a:t>from </a:t>
            </a:r>
            <a:r>
              <a:rPr lang="en-IN" dirty="0" err="1"/>
              <a:t>int</a:t>
            </a:r>
            <a:r>
              <a:rPr lang="en-IN" dirty="0"/>
              <a:t> j to open braces, it is under bracket, </a:t>
            </a:r>
            <a:r>
              <a:rPr lang="en-IN" dirty="0" err="1"/>
              <a:t>labeled</a:t>
            </a:r>
            <a:r>
              <a:rPr lang="en-IN" dirty="0"/>
              <a:t> as The scope of j. From for open parenthesis </a:t>
            </a:r>
            <a:r>
              <a:rPr lang="en-IN" dirty="0" err="1"/>
              <a:t>int</a:t>
            </a:r>
            <a:r>
              <a:rPr lang="en-IN" dirty="0"/>
              <a:t> </a:t>
            </a:r>
            <a:r>
              <a:rPr lang="en-IN" dirty="0" err="1"/>
              <a:t>i</a:t>
            </a:r>
            <a:r>
              <a:rPr lang="en-IN" dirty="0"/>
              <a:t> = 1 to open braces, it is under bracket, </a:t>
            </a:r>
            <a:r>
              <a:rPr lang="en-IN" dirty="0" err="1"/>
              <a:t>labeled</a:t>
            </a:r>
            <a:r>
              <a:rPr lang="en-IN" dirty="0"/>
              <a:t> as, The scope of </a:t>
            </a:r>
            <a:r>
              <a:rPr lang="en-IN" dirty="0" err="1"/>
              <a:t>i</a:t>
            </a:r>
            <a:r>
              <a:rPr lang="en-IN" dirty="0"/>
              <a:t>.</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50</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2752297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public static void method open parenthesis close parenthesis open braces </a:t>
            </a:r>
            <a:r>
              <a:rPr lang="en-IN" dirty="0" err="1"/>
              <a:t>int</a:t>
            </a:r>
            <a:r>
              <a:rPr lang="en-IN" dirty="0"/>
              <a:t> x = 1 Semicolon</a:t>
            </a:r>
          </a:p>
          <a:p>
            <a:r>
              <a:rPr lang="en-IN" dirty="0" err="1"/>
              <a:t>int</a:t>
            </a:r>
            <a:r>
              <a:rPr lang="en-IN" dirty="0"/>
              <a:t> y = 1 Semicolon</a:t>
            </a:r>
          </a:p>
          <a:p>
            <a:r>
              <a:rPr lang="en-IN" dirty="0"/>
              <a:t>for open parenthesis </a:t>
            </a:r>
            <a:r>
              <a:rPr lang="en-IN" dirty="0" err="1"/>
              <a:t>int</a:t>
            </a:r>
            <a:r>
              <a:rPr lang="en-IN" dirty="0"/>
              <a:t> </a:t>
            </a:r>
            <a:r>
              <a:rPr lang="en-IN" dirty="0" err="1"/>
              <a:t>i</a:t>
            </a:r>
            <a:r>
              <a:rPr lang="en-IN" dirty="0"/>
              <a:t> = 1 Semicolon I less than 10 Semicolon I plus </a:t>
            </a:r>
            <a:r>
              <a:rPr lang="en-IN" dirty="0" err="1"/>
              <a:t>plus</a:t>
            </a:r>
            <a:r>
              <a:rPr lang="en-IN" dirty="0"/>
              <a:t> close parenthesis open braces x + = </a:t>
            </a:r>
            <a:r>
              <a:rPr lang="en-IN" dirty="0" err="1"/>
              <a:t>i</a:t>
            </a:r>
            <a:r>
              <a:rPr lang="en-IN" dirty="0"/>
              <a:t> Semicolon</a:t>
            </a:r>
          </a:p>
          <a:p>
            <a:r>
              <a:rPr lang="en-IN" dirty="0"/>
              <a:t>close braces</a:t>
            </a:r>
          </a:p>
          <a:p>
            <a:r>
              <a:rPr lang="en-IN" dirty="0"/>
              <a:t>for open parenthesis </a:t>
            </a:r>
            <a:r>
              <a:rPr lang="en-IN" dirty="0" err="1"/>
              <a:t>int</a:t>
            </a:r>
            <a:r>
              <a:rPr lang="en-IN" dirty="0"/>
              <a:t> </a:t>
            </a:r>
            <a:r>
              <a:rPr lang="en-IN" dirty="0" err="1"/>
              <a:t>i</a:t>
            </a:r>
            <a:r>
              <a:rPr lang="en-IN" dirty="0"/>
              <a:t> = 1 Semicolon I less than 10 Semicolon I plus </a:t>
            </a:r>
            <a:r>
              <a:rPr lang="en-IN" dirty="0" err="1"/>
              <a:t>plus</a:t>
            </a:r>
            <a:r>
              <a:rPr lang="en-IN" dirty="0"/>
              <a:t> close parenthesis y + = </a:t>
            </a:r>
            <a:r>
              <a:rPr lang="en-IN" dirty="0" err="1"/>
              <a:t>i</a:t>
            </a:r>
            <a:r>
              <a:rPr lang="en-IN" dirty="0"/>
              <a:t> Semicolon</a:t>
            </a:r>
          </a:p>
          <a:p>
            <a:r>
              <a:rPr lang="en-IN" dirty="0"/>
              <a:t>An arrow </a:t>
            </a:r>
            <a:r>
              <a:rPr lang="en-IN" dirty="0" err="1"/>
              <a:t>labeled</a:t>
            </a:r>
            <a:r>
              <a:rPr lang="en-IN" dirty="0"/>
              <a:t>, It is fine to declare </a:t>
            </a:r>
            <a:r>
              <a:rPr lang="en-IN" dirty="0" err="1"/>
              <a:t>i</a:t>
            </a:r>
            <a:r>
              <a:rPr lang="en-IN" dirty="0"/>
              <a:t> in two non-nesting blocks, point to the close braces after x + = </a:t>
            </a:r>
            <a:r>
              <a:rPr lang="en-IN" dirty="0" err="1"/>
              <a:t>i</a:t>
            </a:r>
            <a:r>
              <a:rPr lang="en-IN" dirty="0"/>
              <a:t>, and y + = </a:t>
            </a:r>
            <a:r>
              <a:rPr lang="en-IN" dirty="0" err="1"/>
              <a:t>i</a:t>
            </a:r>
            <a:r>
              <a:rPr lang="en-IN" dirty="0"/>
              <a:t>.</a:t>
            </a:r>
          </a:p>
          <a:p>
            <a:r>
              <a:rPr lang="en-IN" dirty="0"/>
              <a:t>public static void method 2 open parenthesis close parenthesis open braces </a:t>
            </a:r>
            <a:r>
              <a:rPr lang="en-IN" dirty="0" err="1"/>
              <a:t>int</a:t>
            </a:r>
            <a:r>
              <a:rPr lang="en-IN" dirty="0"/>
              <a:t> </a:t>
            </a:r>
            <a:r>
              <a:rPr lang="en-IN" dirty="0" err="1"/>
              <a:t>i</a:t>
            </a:r>
            <a:r>
              <a:rPr lang="en-IN" dirty="0"/>
              <a:t> = 1 Semicolon</a:t>
            </a:r>
          </a:p>
          <a:p>
            <a:r>
              <a:rPr lang="en-IN" dirty="0" err="1"/>
              <a:t>int</a:t>
            </a:r>
            <a:r>
              <a:rPr lang="en-IN" dirty="0"/>
              <a:t> sum = 0 Semicolon</a:t>
            </a:r>
          </a:p>
          <a:p>
            <a:r>
              <a:rPr lang="en-IN" dirty="0"/>
              <a:t>for open parenthesis </a:t>
            </a:r>
            <a:r>
              <a:rPr lang="en-IN" dirty="0" err="1"/>
              <a:t>int</a:t>
            </a:r>
            <a:r>
              <a:rPr lang="en-IN" dirty="0"/>
              <a:t> </a:t>
            </a:r>
            <a:r>
              <a:rPr lang="en-IN" dirty="0" err="1"/>
              <a:t>i</a:t>
            </a:r>
            <a:r>
              <a:rPr lang="en-IN" dirty="0"/>
              <a:t> = 1 Semicolon </a:t>
            </a:r>
            <a:r>
              <a:rPr lang="en-IN" dirty="0" err="1"/>
              <a:t>i</a:t>
            </a:r>
            <a:r>
              <a:rPr lang="en-IN" dirty="0"/>
              <a:t> less than 10 Semicolon </a:t>
            </a:r>
            <a:r>
              <a:rPr lang="en-IN" dirty="0" err="1"/>
              <a:t>i</a:t>
            </a:r>
            <a:r>
              <a:rPr lang="en-IN" dirty="0"/>
              <a:t> plus </a:t>
            </a:r>
            <a:r>
              <a:rPr lang="en-IN" dirty="0" err="1"/>
              <a:t>plus</a:t>
            </a:r>
            <a:r>
              <a:rPr lang="en-IN" dirty="0"/>
              <a:t> close parenthesis sum + = </a:t>
            </a:r>
            <a:r>
              <a:rPr lang="en-IN" dirty="0" err="1"/>
              <a:t>i</a:t>
            </a:r>
            <a:r>
              <a:rPr lang="en-IN" dirty="0"/>
              <a:t> Semicolon close braces close braces.</a:t>
            </a:r>
          </a:p>
          <a:p>
            <a:r>
              <a:rPr lang="en-IN" dirty="0"/>
              <a:t>Two arrows </a:t>
            </a:r>
            <a:r>
              <a:rPr lang="en-IN" dirty="0" err="1"/>
              <a:t>labeled</a:t>
            </a:r>
            <a:r>
              <a:rPr lang="en-IN" dirty="0"/>
              <a:t>, It is wrong to declare </a:t>
            </a:r>
            <a:r>
              <a:rPr lang="en-IN" dirty="0" err="1"/>
              <a:t>i</a:t>
            </a:r>
            <a:r>
              <a:rPr lang="en-IN" dirty="0"/>
              <a:t> in two nesting blocks, point to the region of for open parenthesis </a:t>
            </a:r>
            <a:r>
              <a:rPr lang="en-IN" dirty="0" err="1"/>
              <a:t>int</a:t>
            </a:r>
            <a:r>
              <a:rPr lang="en-IN" dirty="0"/>
              <a:t> </a:t>
            </a:r>
            <a:r>
              <a:rPr lang="en-IN" dirty="0" err="1"/>
              <a:t>i</a:t>
            </a:r>
            <a:r>
              <a:rPr lang="en-IN" dirty="0"/>
              <a:t> = 1 Semicolon </a:t>
            </a:r>
            <a:r>
              <a:rPr lang="en-IN" dirty="0" err="1"/>
              <a:t>i</a:t>
            </a:r>
            <a:r>
              <a:rPr lang="en-IN" dirty="0"/>
              <a:t> less than 10 Semicolon </a:t>
            </a:r>
            <a:r>
              <a:rPr lang="en-IN" dirty="0" err="1"/>
              <a:t>i</a:t>
            </a:r>
            <a:r>
              <a:rPr lang="en-IN" dirty="0"/>
              <a:t> plus </a:t>
            </a:r>
            <a:r>
              <a:rPr lang="en-IN" dirty="0" err="1"/>
              <a:t>plus</a:t>
            </a:r>
            <a:r>
              <a:rPr lang="en-IN" dirty="0"/>
              <a:t> close parenthesis sum + = </a:t>
            </a:r>
            <a:r>
              <a:rPr lang="en-IN" dirty="0" err="1"/>
              <a:t>i</a:t>
            </a:r>
            <a:r>
              <a:rPr lang="en-IN" dirty="0"/>
              <a:t> Semicolon close braces, and the region of </a:t>
            </a:r>
            <a:r>
              <a:rPr lang="en-IN" dirty="0" err="1"/>
              <a:t>int</a:t>
            </a:r>
            <a:r>
              <a:rPr lang="en-IN" dirty="0"/>
              <a:t> </a:t>
            </a:r>
            <a:r>
              <a:rPr lang="en-IN" dirty="0" err="1"/>
              <a:t>i</a:t>
            </a:r>
            <a:r>
              <a:rPr lang="en-IN" dirty="0"/>
              <a:t> = 1 till the last close brace.</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1876250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A downward arrow </a:t>
            </a:r>
            <a:r>
              <a:rPr lang="en-IN" dirty="0" err="1"/>
              <a:t>labeled</a:t>
            </a:r>
            <a:r>
              <a:rPr lang="en-IN" dirty="0"/>
              <a:t> Optional arguments for input, points to Method header. An upward arrow moves up from Method header. This arrow is </a:t>
            </a:r>
            <a:r>
              <a:rPr lang="en-IN" dirty="0" err="1"/>
              <a:t>labeled</a:t>
            </a:r>
            <a:r>
              <a:rPr lang="en-IN" dirty="0"/>
              <a:t> as Optional return value.</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54</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6402814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err="1"/>
              <a:t>RandomCharacter</a:t>
            </a:r>
            <a:r>
              <a:rPr lang="en-IN" dirty="0"/>
              <a:t>: </a:t>
            </a:r>
            <a:r>
              <a:rPr lang="en-IN" dirty="0">
                <a:hlinkClick r:id="rId3"/>
              </a:rPr>
              <a:t>https://liveexample.pearsoncmg.com/html/RandomCharacter.html</a:t>
            </a:r>
            <a:endParaRPr lang="en-IN" dirty="0"/>
          </a:p>
          <a:p>
            <a:r>
              <a:rPr lang="en-IN" dirty="0" err="1"/>
              <a:t>TestRandomCharacter</a:t>
            </a:r>
            <a:r>
              <a:rPr lang="en-IN" dirty="0"/>
              <a:t>: </a:t>
            </a:r>
            <a:r>
              <a:rPr lang="en-IN" dirty="0">
                <a:hlinkClick r:id="rId4"/>
              </a:rPr>
              <a:t>https://liveexample.pearsoncmg.com/html/TestRandomCharacter.html</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60</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4871593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err="1"/>
              <a:t>RandomCharacter</a:t>
            </a:r>
            <a:r>
              <a:rPr lang="en-IN" dirty="0"/>
              <a:t>: </a:t>
            </a:r>
            <a:r>
              <a:rPr lang="en-IN" dirty="0">
                <a:hlinkClick r:id="rId3"/>
              </a:rPr>
              <a:t>https://liveexample.pearsoncmg.com/html/RandomCharacter.html</a:t>
            </a:r>
            <a:endParaRPr lang="en-IN" dirty="0"/>
          </a:p>
          <a:p>
            <a:r>
              <a:rPr lang="en-IN" dirty="0" err="1"/>
              <a:t>TestRandomCharacter</a:t>
            </a:r>
            <a:r>
              <a:rPr lang="en-IN" dirty="0"/>
              <a:t>: </a:t>
            </a:r>
            <a:r>
              <a:rPr lang="en-IN" dirty="0">
                <a:hlinkClick r:id="rId4"/>
              </a:rPr>
              <a:t>https://liveexample.pearsoncmg.com/html/TestRandomCharacter.html</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61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17666972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showing dates from 1 to 30, for the month of April. While April 1 is on Wednesday, April 30 is on Thursday.</a:t>
            </a:r>
          </a:p>
          <a:p>
            <a:r>
              <a:rPr lang="en-IN" dirty="0"/>
              <a:t>The information written above the dates is:</a:t>
            </a:r>
          </a:p>
          <a:p>
            <a:r>
              <a:rPr lang="en-IN" dirty="0"/>
              <a:t>C: backslash symbol of greater than java Print Calendar. Enter full year open parenthesis example 2001 close parenthesis 2009. Enter month in number between 1 and 12: 4 April 2009.</a:t>
            </a:r>
          </a:p>
          <a:p>
            <a:endParaRPr lang="en-IN" dirty="0"/>
          </a:p>
          <a:p>
            <a:r>
              <a:rPr lang="en-IN" dirty="0" err="1"/>
              <a:t>PrintCalendar</a:t>
            </a:r>
            <a:r>
              <a:rPr lang="en-IN" dirty="0"/>
              <a:t>: </a:t>
            </a:r>
            <a:r>
              <a:rPr lang="en-IN" dirty="0">
                <a:hlinkClick r:id="rId3"/>
              </a:rPr>
              <a:t>https://liveexample.pearsoncmg.com/html/PrintCalendar.html</a:t>
            </a:r>
            <a:endParaRPr lang="en-IN"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63</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7546641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It splits into read Input and print Month. Print Month is again split into print Month Title, and print Month Body. Print Month Title leads to Get Month Name. Print Month Body splits into Get Start Day and Get </a:t>
            </a:r>
            <a:r>
              <a:rPr lang="en-IN" dirty="0" err="1"/>
              <a:t>Num</a:t>
            </a:r>
            <a:r>
              <a:rPr lang="en-IN" dirty="0"/>
              <a:t> of Days In Month.</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68</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0286774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It splits into read Input and print Month. Print Month is again split into print Month Title, and print Month Body. Print Month Title leads to Get Month Name. Print Month Body splits into Get Start Day and Get </a:t>
            </a:r>
            <a:r>
              <a:rPr lang="en-IN" dirty="0" err="1"/>
              <a:t>Num</a:t>
            </a:r>
            <a:r>
              <a:rPr lang="en-IN" dirty="0"/>
              <a:t> of Days In Month. Get Start Day leads to Get Total </a:t>
            </a:r>
            <a:r>
              <a:rPr lang="en-IN" dirty="0" err="1"/>
              <a:t>Num</a:t>
            </a:r>
            <a:r>
              <a:rPr lang="en-IN" dirty="0"/>
              <a:t> of Days, which further merges into Get </a:t>
            </a:r>
            <a:r>
              <a:rPr lang="en-IN" dirty="0" err="1"/>
              <a:t>Num</a:t>
            </a:r>
            <a:r>
              <a:rPr lang="en-IN" dirty="0"/>
              <a:t> of Days in Month.</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69</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416655593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It splits into read Input and print Month. Print Month is again split into print Month Title, and print Month Body. Print Month Title leads to Get Month Name. Print Month Body splits into Get Start Day and Get </a:t>
            </a:r>
            <a:r>
              <a:rPr lang="en-IN" dirty="0" err="1"/>
              <a:t>Num</a:t>
            </a:r>
            <a:r>
              <a:rPr lang="en-IN" dirty="0"/>
              <a:t> of Days In Month. Get Start Day leads to Get Total </a:t>
            </a:r>
            <a:r>
              <a:rPr lang="en-IN" dirty="0" err="1"/>
              <a:t>Num</a:t>
            </a:r>
            <a:r>
              <a:rPr lang="en-IN" dirty="0"/>
              <a:t> of Days, which further merges into Get </a:t>
            </a:r>
            <a:r>
              <a:rPr lang="en-IN" dirty="0" err="1"/>
              <a:t>Num</a:t>
            </a:r>
            <a:r>
              <a:rPr lang="en-IN" dirty="0"/>
              <a:t> of Days in Month. Get Total </a:t>
            </a:r>
            <a:r>
              <a:rPr lang="en-IN" dirty="0" err="1"/>
              <a:t>Num</a:t>
            </a:r>
            <a:r>
              <a:rPr lang="en-IN" dirty="0"/>
              <a:t> of Days and Get </a:t>
            </a:r>
            <a:r>
              <a:rPr lang="en-IN" dirty="0" err="1"/>
              <a:t>Num</a:t>
            </a:r>
            <a:r>
              <a:rPr lang="en-IN" dirty="0"/>
              <a:t> of Days in Month, both lead to Is Leap Year.</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70</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27682584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A Skeleton for </a:t>
            </a:r>
            <a:r>
              <a:rPr lang="en-IN" dirty="0" err="1"/>
              <a:t>PrintCalendar</a:t>
            </a:r>
            <a:r>
              <a:rPr lang="en-IN" dirty="0"/>
              <a:t>: </a:t>
            </a:r>
            <a:r>
              <a:rPr lang="en-IN" dirty="0">
                <a:hlinkClick r:id="rId3"/>
              </a:rPr>
              <a:t>https://liveexample.pearsoncmg.com/PrintCalendarSkeleton.html</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71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1460049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Define a method</a:t>
            </a:r>
          </a:p>
          <a:p>
            <a:r>
              <a:rPr lang="en-IN" dirty="0"/>
              <a:t>public static </a:t>
            </a:r>
            <a:r>
              <a:rPr lang="en-IN" dirty="0" err="1"/>
              <a:t>int</a:t>
            </a:r>
            <a:r>
              <a:rPr lang="en-IN" dirty="0"/>
              <a:t> max open parenthesis </a:t>
            </a:r>
            <a:r>
              <a:rPr lang="en-IN" dirty="0" err="1"/>
              <a:t>int</a:t>
            </a:r>
            <a:r>
              <a:rPr lang="en-IN" dirty="0"/>
              <a:t> </a:t>
            </a:r>
            <a:r>
              <a:rPr lang="en-IN" dirty="0" err="1"/>
              <a:t>num</a:t>
            </a:r>
            <a:r>
              <a:rPr lang="en-IN" dirty="0"/>
              <a:t> 1, </a:t>
            </a:r>
            <a:r>
              <a:rPr lang="en-IN" dirty="0" err="1"/>
              <a:t>int</a:t>
            </a:r>
            <a:r>
              <a:rPr lang="en-IN" dirty="0"/>
              <a:t> </a:t>
            </a:r>
            <a:r>
              <a:rPr lang="en-IN" dirty="0" err="1"/>
              <a:t>num</a:t>
            </a:r>
            <a:r>
              <a:rPr lang="en-IN" dirty="0"/>
              <a:t> 2 close parenthesis open braces </a:t>
            </a:r>
            <a:r>
              <a:rPr lang="en-IN" dirty="0" err="1"/>
              <a:t>int</a:t>
            </a:r>
            <a:r>
              <a:rPr lang="en-IN" dirty="0"/>
              <a:t> result Semicolon</a:t>
            </a:r>
          </a:p>
          <a:p>
            <a:r>
              <a:rPr lang="en-IN" dirty="0"/>
              <a:t>if open parenthesis </a:t>
            </a:r>
            <a:r>
              <a:rPr lang="en-IN" dirty="0" err="1"/>
              <a:t>num</a:t>
            </a:r>
            <a:r>
              <a:rPr lang="en-IN" dirty="0"/>
              <a:t> 1 greater than </a:t>
            </a:r>
            <a:r>
              <a:rPr lang="en-IN" dirty="0" err="1"/>
              <a:t>num</a:t>
            </a:r>
            <a:r>
              <a:rPr lang="en-IN" dirty="0"/>
              <a:t> 2 close parenthesis result = </a:t>
            </a:r>
            <a:r>
              <a:rPr lang="en-IN" dirty="0" err="1"/>
              <a:t>num</a:t>
            </a:r>
            <a:r>
              <a:rPr lang="en-IN" dirty="0"/>
              <a:t> 1 Semicolon </a:t>
            </a:r>
          </a:p>
          <a:p>
            <a:r>
              <a:rPr lang="en-IN" dirty="0"/>
              <a:t>else </a:t>
            </a:r>
          </a:p>
          <a:p>
            <a:r>
              <a:rPr lang="en-IN" dirty="0"/>
              <a:t>result = </a:t>
            </a:r>
            <a:r>
              <a:rPr lang="en-IN" dirty="0" err="1"/>
              <a:t>num</a:t>
            </a:r>
            <a:r>
              <a:rPr lang="en-IN" dirty="0"/>
              <a:t> 2 Semicolon</a:t>
            </a:r>
          </a:p>
          <a:p>
            <a:r>
              <a:rPr lang="en-IN" dirty="0"/>
              <a:t>return result Semicolon close braces</a:t>
            </a:r>
          </a:p>
          <a:p>
            <a:r>
              <a:rPr lang="en-IN" dirty="0"/>
              <a:t>Invoke a method.</a:t>
            </a:r>
          </a:p>
          <a:p>
            <a:r>
              <a:rPr lang="en-IN" dirty="0" err="1"/>
              <a:t>int</a:t>
            </a:r>
            <a:r>
              <a:rPr lang="en-IN" dirty="0"/>
              <a:t> z = max open parenthesis x, y close parenthesis Semicolon </a:t>
            </a:r>
          </a:p>
          <a:p>
            <a:r>
              <a:rPr lang="en-IN" dirty="0"/>
              <a:t>x and y are </a:t>
            </a:r>
            <a:r>
              <a:rPr lang="en-IN" dirty="0" err="1"/>
              <a:t>labeled</a:t>
            </a:r>
            <a:r>
              <a:rPr lang="en-IN" dirty="0"/>
              <a:t> as actual parameters, arguments</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7</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70342852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
        <p:nvSpPr>
          <p:cNvPr id="383" name="Shape 38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74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Define a method.</a:t>
            </a:r>
          </a:p>
          <a:p>
            <a:r>
              <a:rPr lang="en-IN" dirty="0"/>
              <a:t>Public static </a:t>
            </a:r>
            <a:r>
              <a:rPr lang="en-IN" dirty="0" err="1"/>
              <a:t>int</a:t>
            </a:r>
            <a:r>
              <a:rPr lang="en-IN" dirty="0"/>
              <a:t> max open parenthesis </a:t>
            </a:r>
            <a:r>
              <a:rPr lang="en-IN" dirty="0" err="1"/>
              <a:t>num</a:t>
            </a:r>
            <a:r>
              <a:rPr lang="en-IN" dirty="0"/>
              <a:t> 1, </a:t>
            </a:r>
            <a:r>
              <a:rPr lang="en-IN" dirty="0" err="1"/>
              <a:t>int</a:t>
            </a:r>
            <a:r>
              <a:rPr lang="en-IN" dirty="0"/>
              <a:t> </a:t>
            </a:r>
            <a:r>
              <a:rPr lang="en-IN" dirty="0" err="1"/>
              <a:t>num</a:t>
            </a:r>
            <a:r>
              <a:rPr lang="en-IN" dirty="0"/>
              <a:t> 2 close parenthesis open braces </a:t>
            </a:r>
            <a:r>
              <a:rPr lang="en-IN" dirty="0" err="1"/>
              <a:t>int</a:t>
            </a:r>
            <a:r>
              <a:rPr lang="en-IN" dirty="0"/>
              <a:t> results Semicolon This line is </a:t>
            </a:r>
            <a:r>
              <a:rPr lang="en-IN" dirty="0" err="1"/>
              <a:t>labeled</a:t>
            </a:r>
            <a:r>
              <a:rPr lang="en-IN" dirty="0"/>
              <a:t>, method header. Public static are </a:t>
            </a:r>
            <a:r>
              <a:rPr lang="en-IN" dirty="0" err="1"/>
              <a:t>labeled</a:t>
            </a:r>
            <a:r>
              <a:rPr lang="en-IN" dirty="0"/>
              <a:t>, modifier. </a:t>
            </a:r>
            <a:r>
              <a:rPr lang="en-IN" dirty="0" err="1"/>
              <a:t>int</a:t>
            </a:r>
            <a:r>
              <a:rPr lang="en-IN" dirty="0"/>
              <a:t> is </a:t>
            </a:r>
            <a:r>
              <a:rPr lang="en-IN" dirty="0" err="1"/>
              <a:t>labeled</a:t>
            </a:r>
            <a:r>
              <a:rPr lang="en-IN" dirty="0"/>
              <a:t> return value type. max is </a:t>
            </a:r>
            <a:r>
              <a:rPr lang="en-IN" dirty="0" err="1"/>
              <a:t>labeled</a:t>
            </a:r>
            <a:r>
              <a:rPr lang="en-IN" dirty="0"/>
              <a:t> method name. </a:t>
            </a:r>
            <a:r>
              <a:rPr lang="en-IN" dirty="0" err="1"/>
              <a:t>num</a:t>
            </a:r>
            <a:r>
              <a:rPr lang="en-IN" dirty="0"/>
              <a:t> 1 and </a:t>
            </a:r>
            <a:r>
              <a:rPr lang="en-IN" dirty="0" err="1"/>
              <a:t>num</a:t>
            </a:r>
            <a:r>
              <a:rPr lang="en-IN" dirty="0"/>
              <a:t> 2 are </a:t>
            </a:r>
            <a:r>
              <a:rPr lang="en-IN" dirty="0" err="1"/>
              <a:t>labeled</a:t>
            </a:r>
            <a:r>
              <a:rPr lang="en-IN" dirty="0"/>
              <a:t> formal parameters. information within the parenthesis is </a:t>
            </a:r>
            <a:r>
              <a:rPr lang="en-IN" dirty="0" err="1"/>
              <a:t>labeled</a:t>
            </a:r>
            <a:r>
              <a:rPr lang="en-IN" dirty="0"/>
              <a:t> parameter list. max open parenthesis </a:t>
            </a:r>
            <a:r>
              <a:rPr lang="en-IN" dirty="0" err="1"/>
              <a:t>int</a:t>
            </a:r>
            <a:r>
              <a:rPr lang="en-IN" dirty="0"/>
              <a:t> </a:t>
            </a:r>
            <a:r>
              <a:rPr lang="en-IN" dirty="0" err="1"/>
              <a:t>num</a:t>
            </a:r>
            <a:r>
              <a:rPr lang="en-IN" dirty="0"/>
              <a:t> 1, </a:t>
            </a:r>
            <a:r>
              <a:rPr lang="en-IN" dirty="0" err="1"/>
              <a:t>int</a:t>
            </a:r>
            <a:r>
              <a:rPr lang="en-IN" dirty="0"/>
              <a:t> </a:t>
            </a:r>
            <a:r>
              <a:rPr lang="en-IN" dirty="0" err="1"/>
              <a:t>num</a:t>
            </a:r>
            <a:r>
              <a:rPr lang="en-IN" dirty="0"/>
              <a:t> 2 close parenthesis is </a:t>
            </a:r>
            <a:r>
              <a:rPr lang="en-IN" dirty="0" err="1"/>
              <a:t>labeled</a:t>
            </a:r>
            <a:r>
              <a:rPr lang="en-IN" dirty="0"/>
              <a:t>, method signature.</a:t>
            </a:r>
          </a:p>
          <a:p>
            <a:r>
              <a:rPr lang="en-IN" dirty="0"/>
              <a:t>Below is the method body.</a:t>
            </a:r>
          </a:p>
          <a:p>
            <a:r>
              <a:rPr lang="en-IN" dirty="0"/>
              <a:t>if open parenthesis </a:t>
            </a:r>
            <a:r>
              <a:rPr lang="en-IN" dirty="0" err="1"/>
              <a:t>num</a:t>
            </a:r>
            <a:r>
              <a:rPr lang="en-IN" dirty="0"/>
              <a:t> 1 greater than </a:t>
            </a:r>
            <a:r>
              <a:rPr lang="en-IN" dirty="0" err="1"/>
              <a:t>num</a:t>
            </a:r>
            <a:r>
              <a:rPr lang="en-IN" dirty="0"/>
              <a:t> 2 close parenthesis result = </a:t>
            </a:r>
            <a:r>
              <a:rPr lang="en-IN" dirty="0" err="1"/>
              <a:t>num</a:t>
            </a:r>
            <a:r>
              <a:rPr lang="en-IN" dirty="0"/>
              <a:t> 1 Semicolon </a:t>
            </a:r>
          </a:p>
          <a:p>
            <a:r>
              <a:rPr lang="en-IN" dirty="0"/>
              <a:t>else </a:t>
            </a:r>
          </a:p>
          <a:p>
            <a:r>
              <a:rPr lang="en-IN" dirty="0"/>
              <a:t>result = </a:t>
            </a:r>
            <a:r>
              <a:rPr lang="en-IN" dirty="0" err="1"/>
              <a:t>num</a:t>
            </a:r>
            <a:r>
              <a:rPr lang="en-IN" dirty="0"/>
              <a:t> 2</a:t>
            </a:r>
          </a:p>
          <a:p>
            <a:r>
              <a:rPr lang="en-IN" dirty="0"/>
              <a:t>return result Semicolon It is </a:t>
            </a:r>
            <a:r>
              <a:rPr lang="en-IN" dirty="0" err="1"/>
              <a:t>labeled</a:t>
            </a:r>
            <a:r>
              <a:rPr lang="en-IN" dirty="0"/>
              <a:t> return value.</a:t>
            </a:r>
          </a:p>
          <a:p>
            <a:r>
              <a:rPr lang="en-IN" dirty="0"/>
              <a:t>Invoke a method.</a:t>
            </a:r>
          </a:p>
          <a:p>
            <a:r>
              <a:rPr lang="en-IN" dirty="0" err="1"/>
              <a:t>int</a:t>
            </a:r>
            <a:r>
              <a:rPr lang="en-IN" dirty="0"/>
              <a:t> z = max open parenthesis x, y close parenthesis Semicolon</a:t>
            </a:r>
          </a:p>
          <a:p>
            <a:r>
              <a:rPr lang="en-IN" dirty="0"/>
              <a:t>x and y are </a:t>
            </a:r>
            <a:r>
              <a:rPr lang="en-IN" dirty="0" err="1"/>
              <a:t>labeled</a:t>
            </a:r>
            <a:r>
              <a:rPr lang="en-IN" dirty="0"/>
              <a:t> as actual parameters (arguments).</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8</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5698455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Define a method.</a:t>
            </a:r>
          </a:p>
          <a:p>
            <a:r>
              <a:rPr lang="en-IN" dirty="0"/>
              <a:t>Public static </a:t>
            </a:r>
            <a:r>
              <a:rPr lang="en-IN" dirty="0" err="1"/>
              <a:t>int</a:t>
            </a:r>
            <a:r>
              <a:rPr lang="en-IN" dirty="0"/>
              <a:t> max open parenthesis </a:t>
            </a:r>
            <a:r>
              <a:rPr lang="en-IN" dirty="0" err="1"/>
              <a:t>num</a:t>
            </a:r>
            <a:r>
              <a:rPr lang="en-IN" dirty="0"/>
              <a:t> 1, </a:t>
            </a:r>
            <a:r>
              <a:rPr lang="en-IN" dirty="0" err="1"/>
              <a:t>int</a:t>
            </a:r>
            <a:r>
              <a:rPr lang="en-IN" dirty="0"/>
              <a:t> </a:t>
            </a:r>
            <a:r>
              <a:rPr lang="en-IN" dirty="0" err="1"/>
              <a:t>num</a:t>
            </a:r>
            <a:r>
              <a:rPr lang="en-IN" dirty="0"/>
              <a:t> 2 close parenthesis open braces </a:t>
            </a:r>
            <a:r>
              <a:rPr lang="en-IN" dirty="0" err="1"/>
              <a:t>int</a:t>
            </a:r>
            <a:r>
              <a:rPr lang="en-IN" dirty="0"/>
              <a:t> results Semicolon This line is </a:t>
            </a:r>
            <a:r>
              <a:rPr lang="en-IN" dirty="0" err="1"/>
              <a:t>labeled</a:t>
            </a:r>
            <a:r>
              <a:rPr lang="en-IN" dirty="0"/>
              <a:t>, method header. Public static are </a:t>
            </a:r>
            <a:r>
              <a:rPr lang="en-IN" dirty="0" err="1"/>
              <a:t>labeled</a:t>
            </a:r>
            <a:r>
              <a:rPr lang="en-IN" dirty="0"/>
              <a:t>, modifier. </a:t>
            </a:r>
            <a:r>
              <a:rPr lang="en-IN" dirty="0" err="1"/>
              <a:t>int</a:t>
            </a:r>
            <a:r>
              <a:rPr lang="en-IN" dirty="0"/>
              <a:t> is </a:t>
            </a:r>
            <a:r>
              <a:rPr lang="en-IN" dirty="0" err="1"/>
              <a:t>labeled</a:t>
            </a:r>
            <a:r>
              <a:rPr lang="en-IN" dirty="0"/>
              <a:t> return value type. max is </a:t>
            </a:r>
            <a:r>
              <a:rPr lang="en-IN" dirty="0" err="1"/>
              <a:t>labeled</a:t>
            </a:r>
            <a:r>
              <a:rPr lang="en-IN" dirty="0"/>
              <a:t> method name. </a:t>
            </a:r>
            <a:r>
              <a:rPr lang="en-IN" dirty="0" err="1"/>
              <a:t>num</a:t>
            </a:r>
            <a:r>
              <a:rPr lang="en-IN" dirty="0"/>
              <a:t> 1 and </a:t>
            </a:r>
            <a:r>
              <a:rPr lang="en-IN" dirty="0" err="1"/>
              <a:t>num</a:t>
            </a:r>
            <a:r>
              <a:rPr lang="en-IN" dirty="0"/>
              <a:t> 2 are </a:t>
            </a:r>
            <a:r>
              <a:rPr lang="en-IN" dirty="0" err="1"/>
              <a:t>labeled</a:t>
            </a:r>
            <a:r>
              <a:rPr lang="en-IN" dirty="0"/>
              <a:t> formal parameters. information within the parenthesis is </a:t>
            </a:r>
            <a:r>
              <a:rPr lang="en-IN" dirty="0" err="1"/>
              <a:t>labeled</a:t>
            </a:r>
            <a:r>
              <a:rPr lang="en-IN" dirty="0"/>
              <a:t> parameter list. max open parenthesis </a:t>
            </a:r>
            <a:r>
              <a:rPr lang="en-IN" dirty="0" err="1"/>
              <a:t>int</a:t>
            </a:r>
            <a:r>
              <a:rPr lang="en-IN" dirty="0"/>
              <a:t> </a:t>
            </a:r>
            <a:r>
              <a:rPr lang="en-IN" dirty="0" err="1"/>
              <a:t>num</a:t>
            </a:r>
            <a:r>
              <a:rPr lang="en-IN" dirty="0"/>
              <a:t> 1, </a:t>
            </a:r>
            <a:r>
              <a:rPr lang="en-IN" dirty="0" err="1"/>
              <a:t>int</a:t>
            </a:r>
            <a:r>
              <a:rPr lang="en-IN" dirty="0"/>
              <a:t> </a:t>
            </a:r>
            <a:r>
              <a:rPr lang="en-IN" dirty="0" err="1"/>
              <a:t>num</a:t>
            </a:r>
            <a:r>
              <a:rPr lang="en-IN" dirty="0"/>
              <a:t> 2 close parenthesis is </a:t>
            </a:r>
            <a:r>
              <a:rPr lang="en-IN" dirty="0" err="1"/>
              <a:t>labeled</a:t>
            </a:r>
            <a:r>
              <a:rPr lang="en-IN" dirty="0"/>
              <a:t>, method signature.</a:t>
            </a:r>
          </a:p>
          <a:p>
            <a:r>
              <a:rPr lang="en-IN" dirty="0"/>
              <a:t>Below is the method body.</a:t>
            </a:r>
          </a:p>
          <a:p>
            <a:r>
              <a:rPr lang="en-IN" dirty="0"/>
              <a:t>if open parenthesis </a:t>
            </a:r>
            <a:r>
              <a:rPr lang="en-IN" dirty="0" err="1"/>
              <a:t>num</a:t>
            </a:r>
            <a:r>
              <a:rPr lang="en-IN" dirty="0"/>
              <a:t> 1 greater than </a:t>
            </a:r>
            <a:r>
              <a:rPr lang="en-IN" dirty="0" err="1"/>
              <a:t>num</a:t>
            </a:r>
            <a:r>
              <a:rPr lang="en-IN" dirty="0"/>
              <a:t> 2 close parenthesis result = </a:t>
            </a:r>
            <a:r>
              <a:rPr lang="en-IN" dirty="0" err="1"/>
              <a:t>num</a:t>
            </a:r>
            <a:r>
              <a:rPr lang="en-IN" dirty="0"/>
              <a:t> 1 Semicolon </a:t>
            </a:r>
          </a:p>
          <a:p>
            <a:r>
              <a:rPr lang="en-IN" dirty="0"/>
              <a:t>else </a:t>
            </a:r>
          </a:p>
          <a:p>
            <a:r>
              <a:rPr lang="en-IN" dirty="0"/>
              <a:t>result = </a:t>
            </a:r>
            <a:r>
              <a:rPr lang="en-IN" dirty="0" err="1"/>
              <a:t>num</a:t>
            </a:r>
            <a:r>
              <a:rPr lang="en-IN" dirty="0"/>
              <a:t> 2</a:t>
            </a:r>
          </a:p>
          <a:p>
            <a:r>
              <a:rPr lang="en-IN" dirty="0"/>
              <a:t>return result Semicolon It is </a:t>
            </a:r>
            <a:r>
              <a:rPr lang="en-IN" dirty="0" err="1"/>
              <a:t>labeled</a:t>
            </a:r>
            <a:r>
              <a:rPr lang="en-IN" dirty="0"/>
              <a:t> return value.</a:t>
            </a:r>
          </a:p>
          <a:p>
            <a:r>
              <a:rPr lang="en-IN" dirty="0"/>
              <a:t>Invoke a method.</a:t>
            </a:r>
          </a:p>
          <a:p>
            <a:r>
              <a:rPr lang="en-IN" dirty="0" err="1"/>
              <a:t>int</a:t>
            </a:r>
            <a:r>
              <a:rPr lang="en-IN" dirty="0"/>
              <a:t> z = max open parenthesis x, y close parenthesis Semicolon</a:t>
            </a:r>
          </a:p>
          <a:p>
            <a:r>
              <a:rPr lang="en-IN" dirty="0"/>
              <a:t>x and y are </a:t>
            </a:r>
            <a:r>
              <a:rPr lang="en-IN" dirty="0" err="1"/>
              <a:t>labeled</a:t>
            </a:r>
            <a:r>
              <a:rPr lang="en-IN" dirty="0"/>
              <a:t> as actual parameters, arguments.</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9</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9806407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Define a method.</a:t>
            </a:r>
          </a:p>
          <a:p>
            <a:r>
              <a:rPr lang="en-IN" dirty="0"/>
              <a:t>Public static </a:t>
            </a:r>
            <a:r>
              <a:rPr lang="en-IN" dirty="0" err="1"/>
              <a:t>int</a:t>
            </a:r>
            <a:r>
              <a:rPr lang="en-IN" dirty="0"/>
              <a:t> max open parenthesis </a:t>
            </a:r>
            <a:r>
              <a:rPr lang="en-IN" dirty="0" err="1"/>
              <a:t>num</a:t>
            </a:r>
            <a:r>
              <a:rPr lang="en-IN" dirty="0"/>
              <a:t> 1, </a:t>
            </a:r>
            <a:r>
              <a:rPr lang="en-IN" dirty="0" err="1"/>
              <a:t>int</a:t>
            </a:r>
            <a:r>
              <a:rPr lang="en-IN" dirty="0"/>
              <a:t> </a:t>
            </a:r>
            <a:r>
              <a:rPr lang="en-IN" dirty="0" err="1"/>
              <a:t>num</a:t>
            </a:r>
            <a:r>
              <a:rPr lang="en-IN" dirty="0"/>
              <a:t> 2 close parenthesis open braces </a:t>
            </a:r>
            <a:r>
              <a:rPr lang="en-IN" dirty="0" err="1"/>
              <a:t>int</a:t>
            </a:r>
            <a:r>
              <a:rPr lang="en-IN" dirty="0"/>
              <a:t> results Semicolon This line is </a:t>
            </a:r>
            <a:r>
              <a:rPr lang="en-IN" dirty="0" err="1"/>
              <a:t>labeled</a:t>
            </a:r>
            <a:r>
              <a:rPr lang="en-IN" dirty="0"/>
              <a:t>, method header. Public static are </a:t>
            </a:r>
            <a:r>
              <a:rPr lang="en-IN" dirty="0" err="1"/>
              <a:t>labeled</a:t>
            </a:r>
            <a:r>
              <a:rPr lang="en-IN" dirty="0"/>
              <a:t>, modifier. </a:t>
            </a:r>
            <a:r>
              <a:rPr lang="en-IN" dirty="0" err="1"/>
              <a:t>int</a:t>
            </a:r>
            <a:r>
              <a:rPr lang="en-IN" dirty="0"/>
              <a:t> is </a:t>
            </a:r>
            <a:r>
              <a:rPr lang="en-IN" dirty="0" err="1"/>
              <a:t>labeled</a:t>
            </a:r>
            <a:r>
              <a:rPr lang="en-IN" dirty="0"/>
              <a:t> return value type. max is </a:t>
            </a:r>
            <a:r>
              <a:rPr lang="en-IN" dirty="0" err="1"/>
              <a:t>labeled</a:t>
            </a:r>
            <a:r>
              <a:rPr lang="en-IN" dirty="0"/>
              <a:t> method name. </a:t>
            </a:r>
            <a:r>
              <a:rPr lang="en-IN" dirty="0" err="1"/>
              <a:t>num</a:t>
            </a:r>
            <a:r>
              <a:rPr lang="en-IN" dirty="0"/>
              <a:t> 1 and </a:t>
            </a:r>
            <a:r>
              <a:rPr lang="en-IN" dirty="0" err="1"/>
              <a:t>num</a:t>
            </a:r>
            <a:r>
              <a:rPr lang="en-IN" dirty="0"/>
              <a:t> 2 are </a:t>
            </a:r>
            <a:r>
              <a:rPr lang="en-IN" dirty="0" err="1"/>
              <a:t>labeled</a:t>
            </a:r>
            <a:r>
              <a:rPr lang="en-IN" dirty="0"/>
              <a:t> formal parameters. information within the parenthesis is </a:t>
            </a:r>
            <a:r>
              <a:rPr lang="en-IN" dirty="0" err="1"/>
              <a:t>labeled</a:t>
            </a:r>
            <a:r>
              <a:rPr lang="en-IN" dirty="0"/>
              <a:t> parameter list. max open parenthesis </a:t>
            </a:r>
            <a:r>
              <a:rPr lang="en-IN" dirty="0" err="1"/>
              <a:t>int</a:t>
            </a:r>
            <a:r>
              <a:rPr lang="en-IN" dirty="0"/>
              <a:t> </a:t>
            </a:r>
            <a:r>
              <a:rPr lang="en-IN" dirty="0" err="1"/>
              <a:t>num</a:t>
            </a:r>
            <a:r>
              <a:rPr lang="en-IN" dirty="0"/>
              <a:t> 1, </a:t>
            </a:r>
            <a:r>
              <a:rPr lang="en-IN" dirty="0" err="1"/>
              <a:t>int</a:t>
            </a:r>
            <a:r>
              <a:rPr lang="en-IN" dirty="0"/>
              <a:t> </a:t>
            </a:r>
            <a:r>
              <a:rPr lang="en-IN" dirty="0" err="1"/>
              <a:t>num</a:t>
            </a:r>
            <a:r>
              <a:rPr lang="en-IN" dirty="0"/>
              <a:t> 2 close parenthesis is </a:t>
            </a:r>
            <a:r>
              <a:rPr lang="en-IN" dirty="0" err="1"/>
              <a:t>labeled</a:t>
            </a:r>
            <a:r>
              <a:rPr lang="en-IN" dirty="0"/>
              <a:t>, method signature.</a:t>
            </a:r>
          </a:p>
          <a:p>
            <a:r>
              <a:rPr lang="en-IN" dirty="0"/>
              <a:t>Below is the method body.</a:t>
            </a:r>
          </a:p>
          <a:p>
            <a:r>
              <a:rPr lang="en-IN" dirty="0"/>
              <a:t>if open parenthesis </a:t>
            </a:r>
            <a:r>
              <a:rPr lang="en-IN" dirty="0" err="1"/>
              <a:t>num</a:t>
            </a:r>
            <a:r>
              <a:rPr lang="en-IN" dirty="0"/>
              <a:t> 1 greater than </a:t>
            </a:r>
            <a:r>
              <a:rPr lang="en-IN" dirty="0" err="1"/>
              <a:t>num</a:t>
            </a:r>
            <a:r>
              <a:rPr lang="en-IN" dirty="0"/>
              <a:t> 2 close parenthesis result = </a:t>
            </a:r>
            <a:r>
              <a:rPr lang="en-IN" dirty="0" err="1"/>
              <a:t>num</a:t>
            </a:r>
            <a:r>
              <a:rPr lang="en-IN" dirty="0"/>
              <a:t> 1 Semicolon </a:t>
            </a:r>
          </a:p>
          <a:p>
            <a:r>
              <a:rPr lang="en-IN" dirty="0"/>
              <a:t>else </a:t>
            </a:r>
          </a:p>
          <a:p>
            <a:r>
              <a:rPr lang="en-IN" dirty="0"/>
              <a:t>result = </a:t>
            </a:r>
            <a:r>
              <a:rPr lang="en-IN" dirty="0" err="1"/>
              <a:t>num</a:t>
            </a:r>
            <a:r>
              <a:rPr lang="en-IN" dirty="0"/>
              <a:t> 2</a:t>
            </a:r>
          </a:p>
          <a:p>
            <a:r>
              <a:rPr lang="en-IN" dirty="0"/>
              <a:t>return result Semicolon It is </a:t>
            </a:r>
            <a:r>
              <a:rPr lang="en-IN" dirty="0" err="1"/>
              <a:t>labeled</a:t>
            </a:r>
            <a:r>
              <a:rPr lang="en-IN" dirty="0"/>
              <a:t> return value.</a:t>
            </a:r>
          </a:p>
          <a:p>
            <a:r>
              <a:rPr lang="en-IN" dirty="0"/>
              <a:t>Invoke a method.</a:t>
            </a:r>
          </a:p>
          <a:p>
            <a:r>
              <a:rPr lang="en-IN" dirty="0" err="1"/>
              <a:t>int</a:t>
            </a:r>
            <a:r>
              <a:rPr lang="en-IN" dirty="0"/>
              <a:t> z = max open parenthesis x, y close parenthesis Semicolon</a:t>
            </a:r>
          </a:p>
          <a:p>
            <a:r>
              <a:rPr lang="en-IN" dirty="0"/>
              <a:t>x and y are </a:t>
            </a:r>
            <a:r>
              <a:rPr lang="en-IN" dirty="0" err="1"/>
              <a:t>labeled</a:t>
            </a:r>
            <a:r>
              <a:rPr lang="en-IN" dirty="0"/>
              <a:t> as actual parameters, arguments.</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10</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4333509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Define a method.</a:t>
            </a:r>
          </a:p>
          <a:p>
            <a:r>
              <a:rPr lang="en-IN" dirty="0"/>
              <a:t>Public static </a:t>
            </a:r>
            <a:r>
              <a:rPr lang="en-IN" dirty="0" err="1"/>
              <a:t>int</a:t>
            </a:r>
            <a:r>
              <a:rPr lang="en-IN" dirty="0"/>
              <a:t> max open parenthesis </a:t>
            </a:r>
            <a:r>
              <a:rPr lang="en-IN" dirty="0" err="1"/>
              <a:t>num</a:t>
            </a:r>
            <a:r>
              <a:rPr lang="en-IN" dirty="0"/>
              <a:t> 1, </a:t>
            </a:r>
            <a:r>
              <a:rPr lang="en-IN" dirty="0" err="1"/>
              <a:t>int</a:t>
            </a:r>
            <a:r>
              <a:rPr lang="en-IN" dirty="0"/>
              <a:t> </a:t>
            </a:r>
            <a:r>
              <a:rPr lang="en-IN" dirty="0" err="1"/>
              <a:t>num</a:t>
            </a:r>
            <a:r>
              <a:rPr lang="en-IN" dirty="0"/>
              <a:t> 2 close parenthesis open braces </a:t>
            </a:r>
            <a:r>
              <a:rPr lang="en-IN" dirty="0" err="1"/>
              <a:t>int</a:t>
            </a:r>
            <a:r>
              <a:rPr lang="en-IN" dirty="0"/>
              <a:t> results Semicolon This line is </a:t>
            </a:r>
            <a:r>
              <a:rPr lang="en-IN" dirty="0" err="1"/>
              <a:t>labeled</a:t>
            </a:r>
            <a:r>
              <a:rPr lang="en-IN" dirty="0"/>
              <a:t>, method header. Public static are </a:t>
            </a:r>
            <a:r>
              <a:rPr lang="en-IN" dirty="0" err="1"/>
              <a:t>labeled</a:t>
            </a:r>
            <a:r>
              <a:rPr lang="en-IN" dirty="0"/>
              <a:t>, modifier. </a:t>
            </a:r>
            <a:r>
              <a:rPr lang="en-IN" dirty="0" err="1"/>
              <a:t>int</a:t>
            </a:r>
            <a:r>
              <a:rPr lang="en-IN" dirty="0"/>
              <a:t> is </a:t>
            </a:r>
            <a:r>
              <a:rPr lang="en-IN" dirty="0" err="1"/>
              <a:t>labeled</a:t>
            </a:r>
            <a:r>
              <a:rPr lang="en-IN" dirty="0"/>
              <a:t> return value type. max is </a:t>
            </a:r>
            <a:r>
              <a:rPr lang="en-IN" dirty="0" err="1"/>
              <a:t>labeled</a:t>
            </a:r>
            <a:r>
              <a:rPr lang="en-IN" dirty="0"/>
              <a:t> method name. </a:t>
            </a:r>
            <a:r>
              <a:rPr lang="en-IN" dirty="0" err="1"/>
              <a:t>num</a:t>
            </a:r>
            <a:r>
              <a:rPr lang="en-IN" dirty="0"/>
              <a:t> 1 and </a:t>
            </a:r>
            <a:r>
              <a:rPr lang="en-IN" dirty="0" err="1"/>
              <a:t>num</a:t>
            </a:r>
            <a:r>
              <a:rPr lang="en-IN" dirty="0"/>
              <a:t> 2 are </a:t>
            </a:r>
            <a:r>
              <a:rPr lang="en-IN" dirty="0" err="1"/>
              <a:t>labeled</a:t>
            </a:r>
            <a:r>
              <a:rPr lang="en-IN" dirty="0"/>
              <a:t> formal parameters. information within the parenthesis is </a:t>
            </a:r>
            <a:r>
              <a:rPr lang="en-IN" dirty="0" err="1"/>
              <a:t>labeled</a:t>
            </a:r>
            <a:r>
              <a:rPr lang="en-IN" dirty="0"/>
              <a:t> parameter list. max open parenthesis </a:t>
            </a:r>
            <a:r>
              <a:rPr lang="en-IN" dirty="0" err="1"/>
              <a:t>int</a:t>
            </a:r>
            <a:r>
              <a:rPr lang="en-IN" dirty="0"/>
              <a:t> </a:t>
            </a:r>
            <a:r>
              <a:rPr lang="en-IN" dirty="0" err="1"/>
              <a:t>num</a:t>
            </a:r>
            <a:r>
              <a:rPr lang="en-IN" dirty="0"/>
              <a:t> 1, </a:t>
            </a:r>
            <a:r>
              <a:rPr lang="en-IN" dirty="0" err="1"/>
              <a:t>int</a:t>
            </a:r>
            <a:r>
              <a:rPr lang="en-IN" dirty="0"/>
              <a:t> </a:t>
            </a:r>
            <a:r>
              <a:rPr lang="en-IN" dirty="0" err="1"/>
              <a:t>num</a:t>
            </a:r>
            <a:r>
              <a:rPr lang="en-IN" dirty="0"/>
              <a:t> 2 close parenthesis is </a:t>
            </a:r>
            <a:r>
              <a:rPr lang="en-IN" dirty="0" err="1"/>
              <a:t>labeled</a:t>
            </a:r>
            <a:r>
              <a:rPr lang="en-IN" dirty="0"/>
              <a:t>, method signature.</a:t>
            </a:r>
          </a:p>
          <a:p>
            <a:r>
              <a:rPr lang="en-IN" dirty="0"/>
              <a:t>Below is the method body.</a:t>
            </a:r>
          </a:p>
          <a:p>
            <a:r>
              <a:rPr lang="en-IN" dirty="0"/>
              <a:t>if open parenthesis </a:t>
            </a:r>
            <a:r>
              <a:rPr lang="en-IN" dirty="0" err="1"/>
              <a:t>num</a:t>
            </a:r>
            <a:r>
              <a:rPr lang="en-IN" dirty="0"/>
              <a:t> 1 greater than </a:t>
            </a:r>
            <a:r>
              <a:rPr lang="en-IN" dirty="0" err="1"/>
              <a:t>num</a:t>
            </a:r>
            <a:r>
              <a:rPr lang="en-IN" dirty="0"/>
              <a:t> 2 close parenthesis result = </a:t>
            </a:r>
            <a:r>
              <a:rPr lang="en-IN" dirty="0" err="1"/>
              <a:t>num</a:t>
            </a:r>
            <a:r>
              <a:rPr lang="en-IN" dirty="0"/>
              <a:t> 1 Semicolon </a:t>
            </a:r>
          </a:p>
          <a:p>
            <a:r>
              <a:rPr lang="en-IN" dirty="0"/>
              <a:t>else </a:t>
            </a:r>
          </a:p>
          <a:p>
            <a:r>
              <a:rPr lang="en-IN" dirty="0"/>
              <a:t>result = </a:t>
            </a:r>
            <a:r>
              <a:rPr lang="en-IN" dirty="0" err="1"/>
              <a:t>num</a:t>
            </a:r>
            <a:r>
              <a:rPr lang="en-IN" dirty="0"/>
              <a:t> 2</a:t>
            </a:r>
          </a:p>
          <a:p>
            <a:r>
              <a:rPr lang="en-IN" dirty="0"/>
              <a:t>return result Semicolon It is </a:t>
            </a:r>
            <a:r>
              <a:rPr lang="en-IN" dirty="0" err="1"/>
              <a:t>labeled</a:t>
            </a:r>
            <a:r>
              <a:rPr lang="en-IN" dirty="0"/>
              <a:t> return value.</a:t>
            </a:r>
          </a:p>
          <a:p>
            <a:r>
              <a:rPr lang="en-IN" dirty="0"/>
              <a:t>Invoke a method.</a:t>
            </a:r>
          </a:p>
          <a:p>
            <a:r>
              <a:rPr lang="en-IN" dirty="0" err="1"/>
              <a:t>int</a:t>
            </a:r>
            <a:r>
              <a:rPr lang="en-IN" dirty="0"/>
              <a:t> z = max open parenthesis x, y close parenthesis Semicolon</a:t>
            </a:r>
          </a:p>
          <a:p>
            <a:r>
              <a:rPr lang="en-IN" dirty="0"/>
              <a:t>x and y are </a:t>
            </a:r>
            <a:r>
              <a:rPr lang="en-IN" dirty="0" err="1"/>
              <a:t>labeled</a:t>
            </a:r>
            <a:r>
              <a:rPr lang="en-IN" dirty="0"/>
              <a:t> as actual parameters (arguments).</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4556890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Define a method.</a:t>
            </a:r>
          </a:p>
          <a:p>
            <a:r>
              <a:rPr lang="en-IN" dirty="0"/>
              <a:t>Public static </a:t>
            </a:r>
            <a:r>
              <a:rPr lang="en-IN" dirty="0" err="1"/>
              <a:t>int</a:t>
            </a:r>
            <a:r>
              <a:rPr lang="en-IN" dirty="0"/>
              <a:t> max open parenthesis </a:t>
            </a:r>
            <a:r>
              <a:rPr lang="en-IN" dirty="0" err="1"/>
              <a:t>num</a:t>
            </a:r>
            <a:r>
              <a:rPr lang="en-IN" dirty="0"/>
              <a:t> 1, </a:t>
            </a:r>
            <a:r>
              <a:rPr lang="en-IN" dirty="0" err="1"/>
              <a:t>int</a:t>
            </a:r>
            <a:r>
              <a:rPr lang="en-IN" dirty="0"/>
              <a:t> </a:t>
            </a:r>
            <a:r>
              <a:rPr lang="en-IN" dirty="0" err="1"/>
              <a:t>num</a:t>
            </a:r>
            <a:r>
              <a:rPr lang="en-IN" dirty="0"/>
              <a:t> 2 close parenthesis open braces </a:t>
            </a:r>
            <a:r>
              <a:rPr lang="en-IN" dirty="0" err="1"/>
              <a:t>int</a:t>
            </a:r>
            <a:r>
              <a:rPr lang="en-IN" dirty="0"/>
              <a:t> results Semicolon This line is </a:t>
            </a:r>
            <a:r>
              <a:rPr lang="en-IN" dirty="0" err="1"/>
              <a:t>labeled</a:t>
            </a:r>
            <a:r>
              <a:rPr lang="en-IN" dirty="0"/>
              <a:t>, method header. Public static are </a:t>
            </a:r>
            <a:r>
              <a:rPr lang="en-IN" dirty="0" err="1"/>
              <a:t>labeled</a:t>
            </a:r>
            <a:r>
              <a:rPr lang="en-IN" dirty="0"/>
              <a:t>, modifier. </a:t>
            </a:r>
            <a:r>
              <a:rPr lang="en-IN" dirty="0" err="1"/>
              <a:t>int</a:t>
            </a:r>
            <a:r>
              <a:rPr lang="en-IN" dirty="0"/>
              <a:t> is </a:t>
            </a:r>
            <a:r>
              <a:rPr lang="en-IN" dirty="0" err="1"/>
              <a:t>labeled</a:t>
            </a:r>
            <a:r>
              <a:rPr lang="en-IN" dirty="0"/>
              <a:t> return value type. max is </a:t>
            </a:r>
            <a:r>
              <a:rPr lang="en-IN" dirty="0" err="1"/>
              <a:t>labeled</a:t>
            </a:r>
            <a:r>
              <a:rPr lang="en-IN" dirty="0"/>
              <a:t> method name. </a:t>
            </a:r>
            <a:r>
              <a:rPr lang="en-IN" dirty="0" err="1"/>
              <a:t>num</a:t>
            </a:r>
            <a:r>
              <a:rPr lang="en-IN" dirty="0"/>
              <a:t> 1 and </a:t>
            </a:r>
            <a:r>
              <a:rPr lang="en-IN" dirty="0" err="1"/>
              <a:t>num</a:t>
            </a:r>
            <a:r>
              <a:rPr lang="en-IN" dirty="0"/>
              <a:t> 2 are </a:t>
            </a:r>
            <a:r>
              <a:rPr lang="en-IN" dirty="0" err="1"/>
              <a:t>labeled</a:t>
            </a:r>
            <a:r>
              <a:rPr lang="en-IN" dirty="0"/>
              <a:t> formal parameters. information within the parenthesis is </a:t>
            </a:r>
            <a:r>
              <a:rPr lang="en-IN" dirty="0" err="1"/>
              <a:t>labeled</a:t>
            </a:r>
            <a:r>
              <a:rPr lang="en-IN" dirty="0"/>
              <a:t> parameter list. max open parenthesis </a:t>
            </a:r>
            <a:r>
              <a:rPr lang="en-IN" dirty="0" err="1"/>
              <a:t>int</a:t>
            </a:r>
            <a:r>
              <a:rPr lang="en-IN" dirty="0"/>
              <a:t> </a:t>
            </a:r>
            <a:r>
              <a:rPr lang="en-IN" dirty="0" err="1"/>
              <a:t>num</a:t>
            </a:r>
            <a:r>
              <a:rPr lang="en-IN" dirty="0"/>
              <a:t> 1, </a:t>
            </a:r>
            <a:r>
              <a:rPr lang="en-IN" dirty="0" err="1"/>
              <a:t>int</a:t>
            </a:r>
            <a:r>
              <a:rPr lang="en-IN" dirty="0"/>
              <a:t> </a:t>
            </a:r>
            <a:r>
              <a:rPr lang="en-IN" dirty="0" err="1"/>
              <a:t>num</a:t>
            </a:r>
            <a:r>
              <a:rPr lang="en-IN" dirty="0"/>
              <a:t> 2 close parenthesis is </a:t>
            </a:r>
            <a:r>
              <a:rPr lang="en-IN" dirty="0" err="1"/>
              <a:t>labeled</a:t>
            </a:r>
            <a:r>
              <a:rPr lang="en-IN" dirty="0"/>
              <a:t>, method signature.</a:t>
            </a:r>
          </a:p>
          <a:p>
            <a:r>
              <a:rPr lang="en-IN" dirty="0"/>
              <a:t>Below is the method body.</a:t>
            </a:r>
          </a:p>
          <a:p>
            <a:r>
              <a:rPr lang="en-IN" dirty="0"/>
              <a:t>if open parenthesis </a:t>
            </a:r>
            <a:r>
              <a:rPr lang="en-IN" dirty="0" err="1"/>
              <a:t>num</a:t>
            </a:r>
            <a:r>
              <a:rPr lang="en-IN" dirty="0"/>
              <a:t> 1 greater than </a:t>
            </a:r>
            <a:r>
              <a:rPr lang="en-IN" dirty="0" err="1"/>
              <a:t>num</a:t>
            </a:r>
            <a:r>
              <a:rPr lang="en-IN" dirty="0"/>
              <a:t> 2 close parenthesis result = </a:t>
            </a:r>
            <a:r>
              <a:rPr lang="en-IN" dirty="0" err="1"/>
              <a:t>num</a:t>
            </a:r>
            <a:r>
              <a:rPr lang="en-IN" dirty="0"/>
              <a:t> 1 Semicolon </a:t>
            </a:r>
          </a:p>
          <a:p>
            <a:r>
              <a:rPr lang="en-IN" dirty="0"/>
              <a:t>else </a:t>
            </a:r>
          </a:p>
          <a:p>
            <a:r>
              <a:rPr lang="en-IN" dirty="0"/>
              <a:t>result = </a:t>
            </a:r>
            <a:r>
              <a:rPr lang="en-IN" dirty="0" err="1"/>
              <a:t>num</a:t>
            </a:r>
            <a:r>
              <a:rPr lang="en-IN" dirty="0"/>
              <a:t> 2</a:t>
            </a:r>
          </a:p>
          <a:p>
            <a:r>
              <a:rPr lang="en-IN" dirty="0"/>
              <a:t>return result Semicolon It is </a:t>
            </a:r>
            <a:r>
              <a:rPr lang="en-IN" dirty="0" err="1"/>
              <a:t>labeled</a:t>
            </a:r>
            <a:r>
              <a:rPr lang="en-IN" dirty="0"/>
              <a:t> return value.</a:t>
            </a:r>
          </a:p>
          <a:p>
            <a:r>
              <a:rPr lang="en-IN" dirty="0"/>
              <a:t>Invoke a method.</a:t>
            </a:r>
          </a:p>
          <a:p>
            <a:r>
              <a:rPr lang="en-IN" dirty="0" err="1"/>
              <a:t>int</a:t>
            </a:r>
            <a:r>
              <a:rPr lang="en-IN" dirty="0"/>
              <a:t> z = max open parenthesis x, y close parenthesis Semicolon</a:t>
            </a:r>
          </a:p>
          <a:p>
            <a:r>
              <a:rPr lang="en-IN" dirty="0"/>
              <a:t>x and y are </a:t>
            </a:r>
            <a:r>
              <a:rPr lang="en-IN" dirty="0" err="1"/>
              <a:t>labeled</a:t>
            </a:r>
            <a:r>
              <a:rPr lang="en-IN" dirty="0"/>
              <a:t> as actual parameters, arguments.</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12</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8064310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pter Opener-add copyright">
    <p:spTree>
      <p:nvGrpSpPr>
        <p:cNvPr id="1" name="Shape 37"/>
        <p:cNvGrpSpPr/>
        <p:nvPr/>
      </p:nvGrpSpPr>
      <p:grpSpPr>
        <a:xfrm>
          <a:off x="0" y="0"/>
          <a:ext cx="0" cy="0"/>
          <a:chOff x="0" y="0"/>
          <a:chExt cx="0" cy="0"/>
        </a:xfrm>
      </p:grpSpPr>
      <p:sp>
        <p:nvSpPr>
          <p:cNvPr id="38" name="Title Placeholder"/>
          <p:cNvSpPr txBox="1">
            <a:spLocks noGrp="1"/>
          </p:cNvSpPr>
          <p:nvPr>
            <p:ph type="title"/>
          </p:nvPr>
        </p:nvSpPr>
        <p:spPr>
          <a:xfrm>
            <a:off x="457200" y="215371"/>
            <a:ext cx="8229600" cy="622828"/>
          </a:xfrm>
          <a:prstGeom prst="rect">
            <a:avLst/>
          </a:prstGeom>
          <a:noFill/>
          <a:ln>
            <a:noFill/>
          </a:ln>
        </p:spPr>
        <p:txBody>
          <a:bodyPr lIns="91425" tIns="91425" rIns="91425" bIns="91425" anchor="ctr"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9" name="Content Placeholder"/>
          <p:cNvSpPr txBox="1">
            <a:spLocks noGrp="1"/>
          </p:cNvSpPr>
          <p:nvPr>
            <p:ph type="body" idx="1"/>
          </p:nvPr>
        </p:nvSpPr>
        <p:spPr>
          <a:xfrm>
            <a:off x="457200" y="958098"/>
            <a:ext cx="8229600" cy="478970"/>
          </a:xfrm>
          <a:prstGeom prst="rect">
            <a:avLst/>
          </a:prstGeom>
          <a:noFill/>
          <a:ln>
            <a:noFill/>
          </a:ln>
        </p:spPr>
        <p:txBody>
          <a:bodyPr lIns="91425" tIns="91425" rIns="91425" bIns="91425" anchor="ctr" anchorCtr="0"/>
          <a:lstStyle>
            <a:lvl1pPr marL="0" marR="0" lvl="0" indent="0" algn="l" rtl="0">
              <a:spcBef>
                <a:spcPts val="0"/>
              </a:spcBef>
              <a:buClr>
                <a:srgbClr val="007FA3"/>
              </a:buClr>
              <a:buFont typeface="Arial"/>
              <a:buNone/>
              <a:defRPr sz="2000" b="0" i="0" u="none" strike="noStrike" cap="none">
                <a:solidFill>
                  <a:srgbClr val="007FA3"/>
                </a:solidFill>
                <a:latin typeface="+mn-lt"/>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dirty="0"/>
          </a:p>
        </p:txBody>
      </p:sp>
      <p:sp>
        <p:nvSpPr>
          <p:cNvPr id="4" name="Content Placeholder 3">
            <a:extLst>
              <a:ext uri="{FF2B5EF4-FFF2-40B4-BE49-F238E27FC236}">
                <a16:creationId xmlns:a16="http://schemas.microsoft.com/office/drawing/2014/main" id="{6EE677B9-EC76-47FA-B8D6-49D033518C61}"/>
              </a:ext>
            </a:extLst>
          </p:cNvPr>
          <p:cNvSpPr>
            <a:spLocks noGrp="1"/>
          </p:cNvSpPr>
          <p:nvPr>
            <p:ph sz="quarter" idx="13" hasCustomPrompt="1"/>
          </p:nvPr>
        </p:nvSpPr>
        <p:spPr>
          <a:xfrm>
            <a:off x="457200" y="1600200"/>
            <a:ext cx="4397375" cy="4525963"/>
          </a:xfrm>
        </p:spPr>
        <p:txBody>
          <a:bodyPr/>
          <a:lstStyle>
            <a:lvl1pPr marL="101600" indent="0">
              <a:buNone/>
              <a:defRPr/>
            </a:lvl1pPr>
          </a:lstStyle>
          <a:p>
            <a:pPr lvl="0"/>
            <a:r>
              <a:rPr lang="en-US" dirty="0"/>
              <a:t>Image of front cover</a:t>
            </a:r>
          </a:p>
        </p:txBody>
      </p:sp>
      <p:sp>
        <p:nvSpPr>
          <p:cNvPr id="6" name="Content Placeholder 5">
            <a:extLst>
              <a:ext uri="{FF2B5EF4-FFF2-40B4-BE49-F238E27FC236}">
                <a16:creationId xmlns:a16="http://schemas.microsoft.com/office/drawing/2014/main" id="{F4ED3915-2147-4382-A599-2376CC8854D1}"/>
              </a:ext>
            </a:extLst>
          </p:cNvPr>
          <p:cNvSpPr>
            <a:spLocks noGrp="1"/>
          </p:cNvSpPr>
          <p:nvPr>
            <p:ph sz="quarter" idx="14" hasCustomPrompt="1"/>
          </p:nvPr>
        </p:nvSpPr>
        <p:spPr>
          <a:xfrm>
            <a:off x="5029200" y="1600200"/>
            <a:ext cx="3657600" cy="1492250"/>
          </a:xfrm>
        </p:spPr>
        <p:txBody>
          <a:bodyPr anchor="b"/>
          <a:lstStyle>
            <a:lvl1pPr marL="101600" indent="0" algn="ctr">
              <a:buNone/>
              <a:defRPr sz="3000" b="1">
                <a:latin typeface="+mn-lt"/>
              </a:defRPr>
            </a:lvl1pPr>
            <a:lvl2pPr marL="558800" indent="0">
              <a:buNone/>
              <a:defRPr/>
            </a:lvl2pPr>
          </a:lstStyle>
          <a:p>
            <a:pPr lvl="0"/>
            <a:r>
              <a:rPr lang="en-US" dirty="0"/>
              <a:t>Chapter #</a:t>
            </a:r>
          </a:p>
        </p:txBody>
      </p:sp>
      <p:sp>
        <p:nvSpPr>
          <p:cNvPr id="8" name="Content Placeholder 7">
            <a:extLst>
              <a:ext uri="{FF2B5EF4-FFF2-40B4-BE49-F238E27FC236}">
                <a16:creationId xmlns:a16="http://schemas.microsoft.com/office/drawing/2014/main" id="{3B38FD8D-0DB0-4A1A-A3F1-E26B606AC837}"/>
              </a:ext>
            </a:extLst>
          </p:cNvPr>
          <p:cNvSpPr>
            <a:spLocks noGrp="1"/>
          </p:cNvSpPr>
          <p:nvPr>
            <p:ph sz="quarter" idx="15" hasCustomPrompt="1"/>
          </p:nvPr>
        </p:nvSpPr>
        <p:spPr>
          <a:xfrm>
            <a:off x="5029200" y="3252788"/>
            <a:ext cx="3657600" cy="2873375"/>
          </a:xfrm>
        </p:spPr>
        <p:txBody>
          <a:bodyPr/>
          <a:lstStyle>
            <a:lvl1pPr marL="0" indent="0" algn="ctr">
              <a:buNone/>
              <a:defRPr sz="2200">
                <a:latin typeface="+mn-lt"/>
              </a:defRPr>
            </a:lvl1pPr>
          </a:lstStyle>
          <a:p>
            <a:pPr lvl="0"/>
            <a:r>
              <a:rPr lang="en-US" dirty="0"/>
              <a:t>Chapter name</a:t>
            </a:r>
          </a:p>
        </p:txBody>
      </p:sp>
      <p:sp>
        <p:nvSpPr>
          <p:cNvPr id="12" name="Shape 13">
            <a:extLst>
              <a:ext uri="{FF2B5EF4-FFF2-40B4-BE49-F238E27FC236}">
                <a16:creationId xmlns:a16="http://schemas.microsoft.com/office/drawing/2014/main" id="{C5328E6C-2B17-49B8-8712-6C0E107A1D99}"/>
              </a:ext>
            </a:extLst>
          </p:cNvPr>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tx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pPr>
              <a:defRPr/>
            </a:pPr>
            <a:endParaRPr lang="en-US" dirty="0">
              <a:solidFill>
                <a:schemeClr val="tx1"/>
              </a:solidFill>
            </a:endParaRPr>
          </a:p>
        </p:txBody>
      </p:sp>
      <p:sp>
        <p:nvSpPr>
          <p:cNvPr id="13" name="Shape 14">
            <a:extLst>
              <a:ext uri="{FF2B5EF4-FFF2-40B4-BE49-F238E27FC236}">
                <a16:creationId xmlns:a16="http://schemas.microsoft.com/office/drawing/2014/main" id="{CE0B5B1C-8858-43DC-BD75-C546F4738779}"/>
              </a:ext>
            </a:extLst>
          </p:cNvPr>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lvl1pPr>
              <a:defRPr>
                <a:solidFill>
                  <a:schemeClr val="tx1"/>
                </a:solidFill>
              </a:defRPr>
            </a:lvl1pPr>
          </a:lstStyle>
          <a:p>
            <a:pPr algn="r">
              <a:buSzPct val="25000"/>
              <a:defRPr/>
            </a:pPr>
            <a:fld id="{00000000-1234-1234-1234-123412341234}" type="slidenum">
              <a:rPr lang="en-US" sz="900" smtClean="0"/>
              <a:pPr algn="r">
                <a:buSzPct val="25000"/>
                <a:defRPr/>
              </a:pPr>
              <a:t>‹#›</a:t>
            </a:fld>
            <a:endParaRPr lang="en-US" sz="900" dirty="0"/>
          </a:p>
        </p:txBody>
      </p:sp>
      <p:sp>
        <p:nvSpPr>
          <p:cNvPr id="9" name="Picture Placeholder 8">
            <a:extLst>
              <a:ext uri="{FF2B5EF4-FFF2-40B4-BE49-F238E27FC236}">
                <a16:creationId xmlns:a16="http://schemas.microsoft.com/office/drawing/2014/main" id="{51B8939D-A957-42F9-A1B5-556D29D235AB}"/>
              </a:ext>
            </a:extLst>
          </p:cNvPr>
          <p:cNvSpPr>
            <a:spLocks noGrp="1"/>
          </p:cNvSpPr>
          <p:nvPr>
            <p:ph type="pic" sz="quarter" idx="16" hasCustomPrompt="1"/>
          </p:nvPr>
        </p:nvSpPr>
        <p:spPr>
          <a:xfrm>
            <a:off x="457200" y="6400801"/>
            <a:ext cx="1001713" cy="228600"/>
          </a:xfrm>
        </p:spPr>
        <p:txBody>
          <a:bodyPr anchor="ctr"/>
          <a:lstStyle>
            <a:lvl1pPr>
              <a:buNone/>
              <a:defRPr sz="1200">
                <a:latin typeface="Verdana" panose="020B0604030504040204" pitchFamily="34" charset="0"/>
                <a:ea typeface="Verdana" panose="020B0604030504040204" pitchFamily="34" charset="0"/>
              </a:defRPr>
            </a:lvl1pPr>
          </a:lstStyle>
          <a:p>
            <a:r>
              <a:rPr lang="en-US" dirty="0"/>
              <a:t>Logo</a:t>
            </a:r>
          </a:p>
        </p:txBody>
      </p:sp>
      <p:sp>
        <p:nvSpPr>
          <p:cNvPr id="18" name="Content Placeholder 17">
            <a:extLst>
              <a:ext uri="{FF2B5EF4-FFF2-40B4-BE49-F238E27FC236}">
                <a16:creationId xmlns:a16="http://schemas.microsoft.com/office/drawing/2014/main" id="{0CF87F15-2C58-4DFC-BACB-0E2C6507BCDE}"/>
              </a:ext>
            </a:extLst>
          </p:cNvPr>
          <p:cNvSpPr>
            <a:spLocks noGrp="1"/>
          </p:cNvSpPr>
          <p:nvPr>
            <p:ph sz="quarter" idx="17" hasCustomPrompt="1"/>
          </p:nvPr>
        </p:nvSpPr>
        <p:spPr>
          <a:xfrm>
            <a:off x="2097088" y="6400800"/>
            <a:ext cx="6589712" cy="228600"/>
          </a:xfrm>
        </p:spPr>
        <p:txBody>
          <a:bodyPr anchor="ctr"/>
          <a:lstStyle>
            <a:lvl1pPr algn="r">
              <a:buNone/>
              <a:defRPr sz="1200">
                <a:latin typeface="Verdana" panose="020B0604030504040204" pitchFamily="34" charset="0"/>
                <a:ea typeface="Verdana" panose="020B0604030504040204" pitchFamily="34" charset="0"/>
              </a:defRPr>
            </a:lvl1pPr>
          </a:lstStyle>
          <a:p>
            <a:pPr lvl="0"/>
            <a:r>
              <a:rPr lang="en-US" dirty="0"/>
              <a:t>Copyright Information</a:t>
            </a:r>
          </a:p>
        </p:txBody>
      </p:sp>
    </p:spTree>
    <p:extLst>
      <p:ext uri="{BB962C8B-B14F-4D97-AF65-F5344CB8AC3E}">
        <p14:creationId xmlns:p14="http://schemas.microsoft.com/office/powerpoint/2010/main" val="839355990"/>
      </p:ext>
    </p:extLst>
  </p:cSld>
  <p:clrMapOvr>
    <a:masterClrMapping/>
  </p:clrMapOvr>
  <p:extLst>
    <p:ext uri="{DCECCB84-F9BA-43D5-87BE-67443E8EF086}">
      <p15:sldGuideLst xmlns:p15="http://schemas.microsoft.com/office/powerpoint/2012/main">
        <p15:guide id="1" orient="horz" pos="4176"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and Ten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8229600" cy="198039"/>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57200" y="1841636"/>
            <a:ext cx="8229600" cy="232963"/>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457200" y="2191482"/>
            <a:ext cx="8229600" cy="22164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7">
            <a:extLst>
              <a:ext uri="{FF2B5EF4-FFF2-40B4-BE49-F238E27FC236}">
                <a16:creationId xmlns:a16="http://schemas.microsoft.com/office/drawing/2014/main" id="{99D20A0E-9225-48FB-91AF-C7D8DE4D66F4}"/>
              </a:ext>
            </a:extLst>
          </p:cNvPr>
          <p:cNvSpPr>
            <a:spLocks noGrp="1"/>
          </p:cNvSpPr>
          <p:nvPr>
            <p:ph sz="quarter" idx="16"/>
          </p:nvPr>
        </p:nvSpPr>
        <p:spPr>
          <a:xfrm>
            <a:off x="457200" y="2515536"/>
            <a:ext cx="8229600" cy="22164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3" name="Content Placeholder 2"/>
          <p:cNvSpPr>
            <a:spLocks noGrp="1"/>
          </p:cNvSpPr>
          <p:nvPr>
            <p:ph sz="quarter" idx="17"/>
          </p:nvPr>
        </p:nvSpPr>
        <p:spPr>
          <a:xfrm>
            <a:off x="457200" y="2840656"/>
            <a:ext cx="8229600" cy="200926"/>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4"/>
          <p:cNvSpPr>
            <a:spLocks noGrp="1"/>
          </p:cNvSpPr>
          <p:nvPr>
            <p:ph sz="quarter" idx="18"/>
          </p:nvPr>
        </p:nvSpPr>
        <p:spPr>
          <a:xfrm>
            <a:off x="457200" y="3169638"/>
            <a:ext cx="8229600" cy="21700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7" name="Content Placeholder 6"/>
          <p:cNvSpPr>
            <a:spLocks noGrp="1"/>
          </p:cNvSpPr>
          <p:nvPr>
            <p:ph sz="quarter" idx="19"/>
          </p:nvPr>
        </p:nvSpPr>
        <p:spPr>
          <a:xfrm>
            <a:off x="457200" y="3488845"/>
            <a:ext cx="8229600" cy="239102"/>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4" name="Text Placeholder 3"/>
          <p:cNvSpPr>
            <a:spLocks noGrp="1"/>
          </p:cNvSpPr>
          <p:nvPr>
            <p:ph type="body" sz="quarter" idx="20"/>
          </p:nvPr>
        </p:nvSpPr>
        <p:spPr>
          <a:xfrm>
            <a:off x="457200" y="3727450"/>
            <a:ext cx="8229600" cy="328613"/>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9" name="Text Placeholder 8"/>
          <p:cNvSpPr>
            <a:spLocks noGrp="1"/>
          </p:cNvSpPr>
          <p:nvPr>
            <p:ph type="body" sz="quarter" idx="21"/>
          </p:nvPr>
        </p:nvSpPr>
        <p:spPr>
          <a:xfrm>
            <a:off x="457200" y="4056063"/>
            <a:ext cx="8229600" cy="293687"/>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3" name="Text Placeholder 12"/>
          <p:cNvSpPr>
            <a:spLocks noGrp="1"/>
          </p:cNvSpPr>
          <p:nvPr>
            <p:ph type="body" sz="quarter" idx="22"/>
          </p:nvPr>
        </p:nvSpPr>
        <p:spPr>
          <a:xfrm>
            <a:off x="457200" y="4349750"/>
            <a:ext cx="8229600" cy="280988"/>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0" name="Text Placeholder 19"/>
          <p:cNvSpPr>
            <a:spLocks noGrp="1"/>
          </p:cNvSpPr>
          <p:nvPr>
            <p:ph type="body" sz="quarter" idx="23"/>
          </p:nvPr>
        </p:nvSpPr>
        <p:spPr>
          <a:xfrm>
            <a:off x="457200" y="4630738"/>
            <a:ext cx="8229600" cy="339725"/>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4" name="Text Placeholder 23"/>
          <p:cNvSpPr>
            <a:spLocks noGrp="1"/>
          </p:cNvSpPr>
          <p:nvPr>
            <p:ph type="body" sz="quarter" idx="24"/>
          </p:nvPr>
        </p:nvSpPr>
        <p:spPr>
          <a:xfrm>
            <a:off x="457200" y="4970463"/>
            <a:ext cx="8229600" cy="293687"/>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7" name="Text Placeholder 26"/>
          <p:cNvSpPr>
            <a:spLocks noGrp="1"/>
          </p:cNvSpPr>
          <p:nvPr>
            <p:ph type="body" sz="quarter" idx="25"/>
          </p:nvPr>
        </p:nvSpPr>
        <p:spPr>
          <a:xfrm>
            <a:off x="457200" y="5264150"/>
            <a:ext cx="8229600" cy="339725"/>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3573144346"/>
      </p:ext>
    </p:extLst>
  </p:cSld>
  <p:clrMapOvr>
    <a:masterClrMapping/>
  </p:clrMapOvr>
  <p:extLst>
    <p:ext uri="{DCECCB84-F9BA-43D5-87BE-67443E8EF086}">
      <p15:sldGuideLst xmlns:p15="http://schemas.microsoft.com/office/powerpoint/2012/main">
        <p15:guide id="1" orient="horz" pos="98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Figure + Caption">
    <p:spTree>
      <p:nvGrpSpPr>
        <p:cNvPr id="1" name="Shape 53"/>
        <p:cNvGrpSpPr/>
        <p:nvPr/>
      </p:nvGrpSpPr>
      <p:grpSpPr>
        <a:xfrm>
          <a:off x="0" y="0"/>
          <a:ext cx="0" cy="0"/>
          <a:chOff x="0" y="0"/>
          <a:chExt cx="0" cy="0"/>
        </a:xfrm>
      </p:grpSpPr>
      <p:sp>
        <p:nvSpPr>
          <p:cNvPr id="54" name="Tile Placeholder"/>
          <p:cNvSpPr txBox="1">
            <a:spLocks noGrp="1"/>
          </p:cNvSpPr>
          <p:nvPr>
            <p:ph type="title" hasCustomPrompt="1"/>
          </p:nvPr>
        </p:nvSpPr>
        <p:spPr>
          <a:xfrm>
            <a:off x="457200" y="241479"/>
            <a:ext cx="8229600" cy="106679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dirty="0"/>
              <a:t>Click to add figure number and title</a:t>
            </a:r>
            <a:endParaRPr dirty="0"/>
          </a:p>
        </p:txBody>
      </p:sp>
      <p:sp>
        <p:nvSpPr>
          <p:cNvPr id="3" name="Picture Placeholder 2">
            <a:extLst>
              <a:ext uri="{FF2B5EF4-FFF2-40B4-BE49-F238E27FC236}">
                <a16:creationId xmlns:a16="http://schemas.microsoft.com/office/drawing/2014/main" id="{AD3CB993-AC2C-41C5-BFB7-F2499EC1A14C}"/>
              </a:ext>
            </a:extLst>
          </p:cNvPr>
          <p:cNvSpPr>
            <a:spLocks noGrp="1"/>
          </p:cNvSpPr>
          <p:nvPr>
            <p:ph type="pic" sz="quarter" idx="13"/>
          </p:nvPr>
        </p:nvSpPr>
        <p:spPr>
          <a:xfrm>
            <a:off x="457200" y="1564404"/>
            <a:ext cx="8232775" cy="3417887"/>
          </a:xfrm>
        </p:spPr>
        <p:txBody>
          <a:bodyPr/>
          <a:lstStyle/>
          <a:p>
            <a:endParaRPr lang="en-US" dirty="0"/>
          </a:p>
        </p:txBody>
      </p:sp>
      <p:sp>
        <p:nvSpPr>
          <p:cNvPr id="55" name="Content Placeholder"/>
          <p:cNvSpPr txBox="1">
            <a:spLocks noGrp="1"/>
          </p:cNvSpPr>
          <p:nvPr>
            <p:ph type="body" idx="1" hasCustomPrompt="1"/>
          </p:nvPr>
        </p:nvSpPr>
        <p:spPr>
          <a:xfrm>
            <a:off x="457200" y="5102487"/>
            <a:ext cx="8229600" cy="1018367"/>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1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r>
              <a:rPr lang="en-US" dirty="0"/>
              <a:t>Click to add caption</a:t>
            </a:r>
            <a:endParaRPr dirty="0"/>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8850975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Figure + Caption">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14F033AD-BE5C-406D-991C-6AC56003E70C}"/>
              </a:ext>
            </a:extLst>
          </p:cNvPr>
          <p:cNvSpPr>
            <a:spLocks noGrp="1"/>
          </p:cNvSpPr>
          <p:nvPr>
            <p:ph type="title" hasCustomPrompt="1"/>
          </p:nvPr>
        </p:nvSpPr>
        <p:spPr/>
        <p:txBody>
          <a:bodyPr/>
          <a:lstStyle>
            <a:lvl1pPr>
              <a:defRPr sz="3600">
                <a:latin typeface="+mj-lt"/>
              </a:defRPr>
            </a:lvl1pPr>
          </a:lstStyle>
          <a:p>
            <a:r>
              <a:rPr lang="en-US" dirty="0"/>
              <a:t>Click to add figure number and title</a:t>
            </a:r>
          </a:p>
        </p:txBody>
      </p:sp>
      <p:sp>
        <p:nvSpPr>
          <p:cNvPr id="7" name="Content Placeholder 6">
            <a:extLst>
              <a:ext uri="{FF2B5EF4-FFF2-40B4-BE49-F238E27FC236}">
                <a16:creationId xmlns:a16="http://schemas.microsoft.com/office/drawing/2014/main" id="{9E6B7D3D-89C9-4133-8D8A-D779EB3D311D}"/>
              </a:ext>
            </a:extLst>
          </p:cNvPr>
          <p:cNvSpPr>
            <a:spLocks noGrp="1"/>
          </p:cNvSpPr>
          <p:nvPr>
            <p:ph sz="quarter" idx="13" hasCustomPrompt="1"/>
          </p:nvPr>
        </p:nvSpPr>
        <p:spPr>
          <a:xfrm>
            <a:off x="457200" y="1558412"/>
            <a:ext cx="4484688" cy="3754437"/>
          </a:xfrm>
        </p:spPr>
        <p:txBody>
          <a:bodyPr/>
          <a:lstStyle>
            <a:lvl1pPr>
              <a:defRPr/>
            </a:lvl1pPr>
          </a:lstStyle>
          <a:p>
            <a:pPr lvl="0"/>
            <a:r>
              <a:rPr lang="en-US" dirty="0"/>
              <a:t>Figure</a:t>
            </a:r>
          </a:p>
        </p:txBody>
      </p:sp>
      <p:sp>
        <p:nvSpPr>
          <p:cNvPr id="12" name="Content Placeholder 11">
            <a:extLst>
              <a:ext uri="{FF2B5EF4-FFF2-40B4-BE49-F238E27FC236}">
                <a16:creationId xmlns:a16="http://schemas.microsoft.com/office/drawing/2014/main" id="{5CAF3FDC-1BE7-4A19-A3D7-02B55407B90B}"/>
              </a:ext>
            </a:extLst>
          </p:cNvPr>
          <p:cNvSpPr>
            <a:spLocks noGrp="1"/>
          </p:cNvSpPr>
          <p:nvPr>
            <p:ph sz="quarter" idx="15"/>
          </p:nvPr>
        </p:nvSpPr>
        <p:spPr>
          <a:xfrm>
            <a:off x="5048250" y="1558412"/>
            <a:ext cx="3638550" cy="3754437"/>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a:extLst>
              <a:ext uri="{FF2B5EF4-FFF2-40B4-BE49-F238E27FC236}">
                <a16:creationId xmlns:a16="http://schemas.microsoft.com/office/drawing/2014/main" id="{BF40E849-7663-4A75-9BC8-012C23AC44DF}"/>
              </a:ext>
            </a:extLst>
          </p:cNvPr>
          <p:cNvSpPr>
            <a:spLocks noGrp="1"/>
          </p:cNvSpPr>
          <p:nvPr>
            <p:ph sz="quarter" idx="14" hasCustomPrompt="1"/>
          </p:nvPr>
        </p:nvSpPr>
        <p:spPr>
          <a:xfrm>
            <a:off x="457200" y="5420799"/>
            <a:ext cx="8229600" cy="533400"/>
          </a:xfrm>
        </p:spPr>
        <p:txBody>
          <a:bodyPr/>
          <a:lstStyle>
            <a:lvl1pPr>
              <a:defRPr/>
            </a:lvl1pPr>
          </a:lstStyle>
          <a:p>
            <a:pPr lvl="0"/>
            <a:r>
              <a:rPr lang="en-US" dirty="0"/>
              <a:t>Caption</a:t>
            </a:r>
          </a:p>
        </p:txBody>
      </p:sp>
      <p:sp>
        <p:nvSpPr>
          <p:cNvPr id="3" name="Date Placeholder 2">
            <a:extLst>
              <a:ext uri="{FF2B5EF4-FFF2-40B4-BE49-F238E27FC236}">
                <a16:creationId xmlns:a16="http://schemas.microsoft.com/office/drawing/2014/main" id="{A50D4E5D-00F7-4DC6-9BB0-713B8A0DA354}"/>
              </a:ext>
            </a:extLst>
          </p:cNvPr>
          <p:cNvSpPr>
            <a:spLocks noGrp="1"/>
          </p:cNvSpPr>
          <p:nvPr>
            <p:ph type="dt" idx="10"/>
          </p:nvPr>
        </p:nvSpPr>
        <p:spPr/>
        <p:txBody>
          <a:bodyPr/>
          <a:lstStyle/>
          <a:p>
            <a:endParaRPr lang="en-US" dirty="0"/>
          </a:p>
        </p:txBody>
      </p:sp>
      <p:sp>
        <p:nvSpPr>
          <p:cNvPr id="4" name="Slide Number Placeholder 3">
            <a:extLst>
              <a:ext uri="{FF2B5EF4-FFF2-40B4-BE49-F238E27FC236}">
                <a16:creationId xmlns:a16="http://schemas.microsoft.com/office/drawing/2014/main" id="{18AF4094-2296-458C-908A-D778D0DF5AFA}"/>
              </a:ext>
            </a:extLst>
          </p:cNvPr>
          <p:cNvSpPr>
            <a:spLocks noGrp="1"/>
          </p:cNvSpPr>
          <p:nvPr>
            <p:ph type="sldNum" idx="11"/>
          </p:nvPr>
        </p:nvSpPr>
        <p:spPr/>
        <p:txBody>
          <a:bodyPr/>
          <a:lstStyle/>
          <a:p>
            <a:pPr marL="0" marR="0" lvl="0" indent="0" algn="r" rtl="0">
              <a:spcBef>
                <a:spcPts val="0"/>
              </a:spcBef>
              <a:buSzPct val="25000"/>
              <a:buNone/>
            </a:pPr>
            <a:fld id="{00000000-1234-1234-1234-123412341234}" type="slidenum">
              <a:rPr lang="en-US" sz="900" b="0" i="0" u="none" strike="noStrike" cap="none" smtClean="0">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16604282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abel Layout 1">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065091D3-E16C-46AB-9A90-0F52CA812534}"/>
              </a:ext>
            </a:extLst>
          </p:cNvPr>
          <p:cNvSpPr>
            <a:spLocks noGrp="1"/>
          </p:cNvSpPr>
          <p:nvPr>
            <p:ph type="title" hasCustomPrompt="1"/>
          </p:nvPr>
        </p:nvSpPr>
        <p:spPr/>
        <p:txBody>
          <a:bodyPr/>
          <a:lstStyle>
            <a:lvl1pPr>
              <a:defRPr sz="3600">
                <a:latin typeface="+mj-lt"/>
              </a:defRPr>
            </a:lvl1pPr>
          </a:lstStyle>
          <a:p>
            <a:r>
              <a:rPr lang="en-US" dirty="0"/>
              <a:t>Click to add title</a:t>
            </a:r>
          </a:p>
        </p:txBody>
      </p:sp>
      <p:sp>
        <p:nvSpPr>
          <p:cNvPr id="7" name="Image title">
            <a:extLst>
              <a:ext uri="{FF2B5EF4-FFF2-40B4-BE49-F238E27FC236}">
                <a16:creationId xmlns:a16="http://schemas.microsoft.com/office/drawing/2014/main" id="{CB345607-C53C-44AF-8929-3BDC4C617AB6}"/>
              </a:ext>
            </a:extLst>
          </p:cNvPr>
          <p:cNvSpPr>
            <a:spLocks noGrp="1"/>
          </p:cNvSpPr>
          <p:nvPr>
            <p:ph type="body" sz="quarter" idx="13" hasCustomPrompt="1"/>
          </p:nvPr>
        </p:nvSpPr>
        <p:spPr>
          <a:xfrm>
            <a:off x="2982913" y="4359275"/>
            <a:ext cx="3482975" cy="600075"/>
          </a:xfrm>
        </p:spPr>
        <p:txBody>
          <a:bodyPr/>
          <a:lstStyle>
            <a:lvl1pPr marL="101600" indent="0">
              <a:buNone/>
              <a:defRPr/>
            </a:lvl1pPr>
          </a:lstStyle>
          <a:p>
            <a:pPr lvl="0"/>
            <a:r>
              <a:rPr lang="en-US" dirty="0"/>
              <a:t>Image title</a:t>
            </a:r>
          </a:p>
        </p:txBody>
      </p:sp>
      <p:sp>
        <p:nvSpPr>
          <p:cNvPr id="9" name="Image">
            <a:extLst>
              <a:ext uri="{FF2B5EF4-FFF2-40B4-BE49-F238E27FC236}">
                <a16:creationId xmlns:a16="http://schemas.microsoft.com/office/drawing/2014/main" id="{C2661E64-2E71-47E6-A5A0-AC5348C08F51}"/>
              </a:ext>
            </a:extLst>
          </p:cNvPr>
          <p:cNvSpPr>
            <a:spLocks noGrp="1"/>
          </p:cNvSpPr>
          <p:nvPr>
            <p:ph type="pic" sz="quarter" idx="14" hasCustomPrompt="1"/>
          </p:nvPr>
        </p:nvSpPr>
        <p:spPr>
          <a:xfrm>
            <a:off x="2982912" y="1681163"/>
            <a:ext cx="3482975" cy="2559050"/>
          </a:xfrm>
        </p:spPr>
        <p:txBody>
          <a:bodyPr/>
          <a:lstStyle>
            <a:lvl1pPr marL="101600" indent="0">
              <a:buNone/>
              <a:defRPr/>
            </a:lvl1pPr>
          </a:lstStyle>
          <a:p>
            <a:r>
              <a:rPr lang="en-US" dirty="0"/>
              <a:t>Image</a:t>
            </a:r>
          </a:p>
        </p:txBody>
      </p:sp>
      <p:sp>
        <p:nvSpPr>
          <p:cNvPr id="11" name="Label 1">
            <a:extLst>
              <a:ext uri="{FF2B5EF4-FFF2-40B4-BE49-F238E27FC236}">
                <a16:creationId xmlns:a16="http://schemas.microsoft.com/office/drawing/2014/main" id="{3D0F2ED9-E212-40DC-A528-BE4A28DE88FD}"/>
              </a:ext>
            </a:extLst>
          </p:cNvPr>
          <p:cNvSpPr>
            <a:spLocks noGrp="1"/>
          </p:cNvSpPr>
          <p:nvPr>
            <p:ph type="body" sz="quarter" idx="15" hasCustomPrompt="1"/>
          </p:nvPr>
        </p:nvSpPr>
        <p:spPr>
          <a:xfrm>
            <a:off x="808109" y="1681163"/>
            <a:ext cx="1220716" cy="627062"/>
          </a:xfrm>
        </p:spPr>
        <p:txBody>
          <a:bodyPr/>
          <a:lstStyle>
            <a:lvl1pPr marL="101600" indent="0">
              <a:buNone/>
              <a:defRPr/>
            </a:lvl1pPr>
          </a:lstStyle>
          <a:p>
            <a:pPr lvl="0"/>
            <a:r>
              <a:rPr lang="en-US" dirty="0"/>
              <a:t>Label 1</a:t>
            </a:r>
          </a:p>
        </p:txBody>
      </p:sp>
      <p:sp>
        <p:nvSpPr>
          <p:cNvPr id="13" name="Label 2">
            <a:extLst>
              <a:ext uri="{FF2B5EF4-FFF2-40B4-BE49-F238E27FC236}">
                <a16:creationId xmlns:a16="http://schemas.microsoft.com/office/drawing/2014/main" id="{E8D9AEEF-5E99-48D4-B8C3-C5A995764DCA}"/>
              </a:ext>
            </a:extLst>
          </p:cNvPr>
          <p:cNvSpPr>
            <a:spLocks noGrp="1"/>
          </p:cNvSpPr>
          <p:nvPr>
            <p:ph type="body" sz="quarter" idx="16" hasCustomPrompt="1"/>
          </p:nvPr>
        </p:nvSpPr>
        <p:spPr>
          <a:xfrm>
            <a:off x="808109" y="2647157"/>
            <a:ext cx="1206500" cy="627062"/>
          </a:xfrm>
        </p:spPr>
        <p:txBody>
          <a:bodyPr/>
          <a:lstStyle>
            <a:lvl1pPr marL="101600" indent="0">
              <a:buNone/>
              <a:defRPr/>
            </a:lvl1pPr>
          </a:lstStyle>
          <a:p>
            <a:pPr lvl="0"/>
            <a:r>
              <a:rPr lang="en-US" dirty="0"/>
              <a:t>Label 2</a:t>
            </a:r>
          </a:p>
        </p:txBody>
      </p:sp>
      <p:sp>
        <p:nvSpPr>
          <p:cNvPr id="15" name="Label 3">
            <a:extLst>
              <a:ext uri="{FF2B5EF4-FFF2-40B4-BE49-F238E27FC236}">
                <a16:creationId xmlns:a16="http://schemas.microsoft.com/office/drawing/2014/main" id="{99D329CE-18C4-40A9-A508-1684979AC205}"/>
              </a:ext>
            </a:extLst>
          </p:cNvPr>
          <p:cNvSpPr>
            <a:spLocks noGrp="1"/>
          </p:cNvSpPr>
          <p:nvPr>
            <p:ph type="body" sz="quarter" idx="17" hasCustomPrompt="1"/>
          </p:nvPr>
        </p:nvSpPr>
        <p:spPr>
          <a:xfrm>
            <a:off x="808109" y="3613151"/>
            <a:ext cx="1206500" cy="627062"/>
          </a:xfrm>
        </p:spPr>
        <p:txBody>
          <a:bodyPr/>
          <a:lstStyle>
            <a:lvl1pPr marL="101600" indent="0">
              <a:buNone/>
              <a:defRPr/>
            </a:lvl1pPr>
          </a:lstStyle>
          <a:p>
            <a:pPr lvl="0"/>
            <a:r>
              <a:rPr lang="en-US" dirty="0"/>
              <a:t>Label 3</a:t>
            </a:r>
          </a:p>
        </p:txBody>
      </p:sp>
      <p:sp>
        <p:nvSpPr>
          <p:cNvPr id="17" name="Label 4">
            <a:extLst>
              <a:ext uri="{FF2B5EF4-FFF2-40B4-BE49-F238E27FC236}">
                <a16:creationId xmlns:a16="http://schemas.microsoft.com/office/drawing/2014/main" id="{AAE735D1-F9F4-4525-9ED5-F10A99DECCB8}"/>
              </a:ext>
            </a:extLst>
          </p:cNvPr>
          <p:cNvSpPr>
            <a:spLocks noGrp="1"/>
          </p:cNvSpPr>
          <p:nvPr>
            <p:ph type="body" sz="quarter" idx="18" hasCustomPrompt="1"/>
          </p:nvPr>
        </p:nvSpPr>
        <p:spPr>
          <a:xfrm>
            <a:off x="7381874" y="1681163"/>
            <a:ext cx="1304925" cy="627062"/>
          </a:xfrm>
        </p:spPr>
        <p:txBody>
          <a:bodyPr/>
          <a:lstStyle>
            <a:lvl1pPr marL="101600" indent="0">
              <a:buNone/>
              <a:defRPr/>
            </a:lvl1pPr>
          </a:lstStyle>
          <a:p>
            <a:pPr lvl="0"/>
            <a:r>
              <a:rPr lang="en-US" dirty="0"/>
              <a:t>Label 4</a:t>
            </a:r>
          </a:p>
        </p:txBody>
      </p:sp>
      <p:sp>
        <p:nvSpPr>
          <p:cNvPr id="19" name="Label 5">
            <a:extLst>
              <a:ext uri="{FF2B5EF4-FFF2-40B4-BE49-F238E27FC236}">
                <a16:creationId xmlns:a16="http://schemas.microsoft.com/office/drawing/2014/main" id="{43259E0C-9247-446E-9183-FBF70F8FD41C}"/>
              </a:ext>
            </a:extLst>
          </p:cNvPr>
          <p:cNvSpPr>
            <a:spLocks noGrp="1"/>
          </p:cNvSpPr>
          <p:nvPr>
            <p:ph type="body" sz="quarter" idx="19" hasCustomPrompt="1"/>
          </p:nvPr>
        </p:nvSpPr>
        <p:spPr>
          <a:xfrm>
            <a:off x="7381874" y="2651590"/>
            <a:ext cx="1304925" cy="618196"/>
          </a:xfrm>
        </p:spPr>
        <p:txBody>
          <a:bodyPr/>
          <a:lstStyle>
            <a:lvl1pPr marL="101600" indent="0">
              <a:buNone/>
              <a:defRPr/>
            </a:lvl1pPr>
          </a:lstStyle>
          <a:p>
            <a:pPr lvl="0"/>
            <a:r>
              <a:rPr lang="en-US" dirty="0"/>
              <a:t>Label 5</a:t>
            </a:r>
          </a:p>
        </p:txBody>
      </p:sp>
      <p:sp>
        <p:nvSpPr>
          <p:cNvPr id="21" name="Label 6">
            <a:extLst>
              <a:ext uri="{FF2B5EF4-FFF2-40B4-BE49-F238E27FC236}">
                <a16:creationId xmlns:a16="http://schemas.microsoft.com/office/drawing/2014/main" id="{111F58DF-A1C1-4DD6-ADE5-FC54A39F6757}"/>
              </a:ext>
            </a:extLst>
          </p:cNvPr>
          <p:cNvSpPr>
            <a:spLocks noGrp="1"/>
          </p:cNvSpPr>
          <p:nvPr>
            <p:ph type="body" sz="quarter" idx="20" hasCustomPrompt="1"/>
          </p:nvPr>
        </p:nvSpPr>
        <p:spPr>
          <a:xfrm>
            <a:off x="7381874" y="3613151"/>
            <a:ext cx="1304925" cy="627063"/>
          </a:xfrm>
        </p:spPr>
        <p:txBody>
          <a:bodyPr/>
          <a:lstStyle>
            <a:lvl1pPr marL="101600" indent="0">
              <a:buNone/>
              <a:defRPr/>
            </a:lvl1pPr>
          </a:lstStyle>
          <a:p>
            <a:pPr lvl="0"/>
            <a:r>
              <a:rPr lang="en-US" dirty="0"/>
              <a:t>Label 6</a:t>
            </a:r>
          </a:p>
        </p:txBody>
      </p:sp>
      <p:sp>
        <p:nvSpPr>
          <p:cNvPr id="3" name="Date Placeholder 2">
            <a:extLst>
              <a:ext uri="{FF2B5EF4-FFF2-40B4-BE49-F238E27FC236}">
                <a16:creationId xmlns:a16="http://schemas.microsoft.com/office/drawing/2014/main" id="{D0CEC9E9-2CDA-42DF-A6E1-55B455A7E67B}"/>
              </a:ext>
            </a:extLst>
          </p:cNvPr>
          <p:cNvSpPr>
            <a:spLocks noGrp="1"/>
          </p:cNvSpPr>
          <p:nvPr>
            <p:ph type="dt" idx="10"/>
          </p:nvPr>
        </p:nvSpPr>
        <p:spPr/>
        <p:txBody>
          <a:bodyPr/>
          <a:lstStyle/>
          <a:p>
            <a:endParaRPr lang="en-US" dirty="0"/>
          </a:p>
        </p:txBody>
      </p:sp>
      <p:sp>
        <p:nvSpPr>
          <p:cNvPr id="4" name="Slide Number Placeholder 3">
            <a:extLst>
              <a:ext uri="{FF2B5EF4-FFF2-40B4-BE49-F238E27FC236}">
                <a16:creationId xmlns:a16="http://schemas.microsoft.com/office/drawing/2014/main" id="{5429F10E-ACBA-4EA4-B23A-AC32FC5A681B}"/>
              </a:ext>
            </a:extLst>
          </p:cNvPr>
          <p:cNvSpPr>
            <a:spLocks noGrp="1"/>
          </p:cNvSpPr>
          <p:nvPr>
            <p:ph type="sldNum" idx="11"/>
          </p:nvPr>
        </p:nvSpPr>
        <p:spPr/>
        <p:txBody>
          <a:bodyPr/>
          <a:lstStyle/>
          <a:p>
            <a:pPr marL="0" marR="0" lvl="0" indent="0" algn="r" rtl="0">
              <a:spcBef>
                <a:spcPts val="0"/>
              </a:spcBef>
              <a:buSzPct val="25000"/>
              <a:buNone/>
            </a:pPr>
            <a:fld id="{00000000-1234-1234-1234-123412341234}" type="slidenum">
              <a:rPr lang="en-US" sz="900" b="0" i="0" u="none" strike="noStrike" cap="none" smtClean="0">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20278991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abel Layout 2">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5AF36A59-5DE4-46F3-8035-460E546D5673}"/>
              </a:ext>
            </a:extLst>
          </p:cNvPr>
          <p:cNvSpPr>
            <a:spLocks noGrp="1"/>
          </p:cNvSpPr>
          <p:nvPr>
            <p:ph type="title"/>
          </p:nvPr>
        </p:nvSpPr>
        <p:spPr/>
        <p:txBody>
          <a:bodyPr/>
          <a:lstStyle>
            <a:lvl1pPr>
              <a:defRPr sz="3600">
                <a:latin typeface="+mj-lt"/>
              </a:defRPr>
            </a:lvl1pPr>
          </a:lstStyle>
          <a:p>
            <a:r>
              <a:rPr lang="en-US" dirty="0"/>
              <a:t>Click to edit Master title style</a:t>
            </a:r>
          </a:p>
        </p:txBody>
      </p:sp>
      <p:sp>
        <p:nvSpPr>
          <p:cNvPr id="7" name="Image 1 title">
            <a:extLst>
              <a:ext uri="{FF2B5EF4-FFF2-40B4-BE49-F238E27FC236}">
                <a16:creationId xmlns:a16="http://schemas.microsoft.com/office/drawing/2014/main" id="{2BEC12FB-EC67-436F-875F-0A306862EF78}"/>
              </a:ext>
            </a:extLst>
          </p:cNvPr>
          <p:cNvSpPr>
            <a:spLocks noGrp="1"/>
          </p:cNvSpPr>
          <p:nvPr>
            <p:ph type="body" sz="quarter" idx="13" hasCustomPrompt="1"/>
          </p:nvPr>
        </p:nvSpPr>
        <p:spPr>
          <a:xfrm>
            <a:off x="457201" y="4392613"/>
            <a:ext cx="2107323" cy="504825"/>
          </a:xfrm>
        </p:spPr>
        <p:txBody>
          <a:bodyPr/>
          <a:lstStyle>
            <a:lvl1pPr marL="101600" indent="0">
              <a:buNone/>
              <a:defRPr/>
            </a:lvl1pPr>
          </a:lstStyle>
          <a:p>
            <a:pPr lvl="0"/>
            <a:r>
              <a:rPr lang="en-US" dirty="0"/>
              <a:t>Image 1 title</a:t>
            </a:r>
          </a:p>
        </p:txBody>
      </p:sp>
      <p:sp>
        <p:nvSpPr>
          <p:cNvPr id="9" name="Image 1">
            <a:extLst>
              <a:ext uri="{FF2B5EF4-FFF2-40B4-BE49-F238E27FC236}">
                <a16:creationId xmlns:a16="http://schemas.microsoft.com/office/drawing/2014/main" id="{1E9C9C32-F8ED-4AA8-AA00-26A2357E73E9}"/>
              </a:ext>
            </a:extLst>
          </p:cNvPr>
          <p:cNvSpPr>
            <a:spLocks noGrp="1"/>
          </p:cNvSpPr>
          <p:nvPr>
            <p:ph type="pic" sz="quarter" idx="14" hasCustomPrompt="1"/>
          </p:nvPr>
        </p:nvSpPr>
        <p:spPr>
          <a:xfrm>
            <a:off x="457200" y="1817688"/>
            <a:ext cx="2107324" cy="2386012"/>
          </a:xfrm>
        </p:spPr>
        <p:txBody>
          <a:bodyPr/>
          <a:lstStyle>
            <a:lvl1pPr marL="101600" indent="0">
              <a:buNone/>
              <a:defRPr/>
            </a:lvl1pPr>
          </a:lstStyle>
          <a:p>
            <a:r>
              <a:rPr lang="en-US" dirty="0"/>
              <a:t>Image 1</a:t>
            </a:r>
          </a:p>
        </p:txBody>
      </p:sp>
      <p:sp>
        <p:nvSpPr>
          <p:cNvPr id="11" name="Label 1.1">
            <a:extLst>
              <a:ext uri="{FF2B5EF4-FFF2-40B4-BE49-F238E27FC236}">
                <a16:creationId xmlns:a16="http://schemas.microsoft.com/office/drawing/2014/main" id="{BD50A136-2F5A-4764-ADDC-D48D703981CC}"/>
              </a:ext>
            </a:extLst>
          </p:cNvPr>
          <p:cNvSpPr>
            <a:spLocks noGrp="1"/>
          </p:cNvSpPr>
          <p:nvPr>
            <p:ph type="body" sz="quarter" idx="15" hasCustomPrompt="1"/>
          </p:nvPr>
        </p:nvSpPr>
        <p:spPr>
          <a:xfrm>
            <a:off x="2774622" y="1794947"/>
            <a:ext cx="1534619" cy="591855"/>
          </a:xfrm>
        </p:spPr>
        <p:txBody>
          <a:bodyPr/>
          <a:lstStyle>
            <a:lvl1pPr marL="101600" indent="0">
              <a:buNone/>
              <a:defRPr/>
            </a:lvl1pPr>
          </a:lstStyle>
          <a:p>
            <a:pPr lvl="0"/>
            <a:r>
              <a:rPr lang="en-US" dirty="0"/>
              <a:t>Label 1.1</a:t>
            </a:r>
          </a:p>
        </p:txBody>
      </p:sp>
      <p:sp>
        <p:nvSpPr>
          <p:cNvPr id="13" name="Label 1.2">
            <a:extLst>
              <a:ext uri="{FF2B5EF4-FFF2-40B4-BE49-F238E27FC236}">
                <a16:creationId xmlns:a16="http://schemas.microsoft.com/office/drawing/2014/main" id="{16926224-3F90-4884-9AC1-A5381D78801B}"/>
              </a:ext>
            </a:extLst>
          </p:cNvPr>
          <p:cNvSpPr>
            <a:spLocks noGrp="1"/>
          </p:cNvSpPr>
          <p:nvPr>
            <p:ph type="body" sz="quarter" idx="16" hasCustomPrompt="1"/>
          </p:nvPr>
        </p:nvSpPr>
        <p:spPr>
          <a:xfrm>
            <a:off x="2774622" y="2707481"/>
            <a:ext cx="1534619" cy="606425"/>
          </a:xfrm>
        </p:spPr>
        <p:txBody>
          <a:bodyPr/>
          <a:lstStyle>
            <a:lvl1pPr marL="101600" indent="0">
              <a:buNone/>
              <a:defRPr/>
            </a:lvl1pPr>
          </a:lstStyle>
          <a:p>
            <a:pPr lvl="0"/>
            <a:r>
              <a:rPr lang="en-US" dirty="0"/>
              <a:t>Label 1.2</a:t>
            </a:r>
          </a:p>
        </p:txBody>
      </p:sp>
      <p:sp>
        <p:nvSpPr>
          <p:cNvPr id="15" name="Label 1.3">
            <a:extLst>
              <a:ext uri="{FF2B5EF4-FFF2-40B4-BE49-F238E27FC236}">
                <a16:creationId xmlns:a16="http://schemas.microsoft.com/office/drawing/2014/main" id="{D4719473-9C3F-493C-B20E-27CDBBA38B68}"/>
              </a:ext>
            </a:extLst>
          </p:cNvPr>
          <p:cNvSpPr>
            <a:spLocks noGrp="1"/>
          </p:cNvSpPr>
          <p:nvPr>
            <p:ph type="body" sz="quarter" idx="17" hasCustomPrompt="1"/>
          </p:nvPr>
        </p:nvSpPr>
        <p:spPr>
          <a:xfrm>
            <a:off x="2774622" y="3597275"/>
            <a:ext cx="1534619" cy="606425"/>
          </a:xfrm>
        </p:spPr>
        <p:txBody>
          <a:bodyPr/>
          <a:lstStyle>
            <a:lvl1pPr marL="101600" indent="0">
              <a:buNone/>
              <a:defRPr/>
            </a:lvl1pPr>
          </a:lstStyle>
          <a:p>
            <a:pPr lvl="0"/>
            <a:r>
              <a:rPr lang="en-US" dirty="0"/>
              <a:t>Label 1.3</a:t>
            </a:r>
          </a:p>
        </p:txBody>
      </p:sp>
      <p:sp>
        <p:nvSpPr>
          <p:cNvPr id="17" name="Image 2 title">
            <a:extLst>
              <a:ext uri="{FF2B5EF4-FFF2-40B4-BE49-F238E27FC236}">
                <a16:creationId xmlns:a16="http://schemas.microsoft.com/office/drawing/2014/main" id="{DC526974-AF8C-4228-AAAA-33D0B8AB71C7}"/>
              </a:ext>
            </a:extLst>
          </p:cNvPr>
          <p:cNvSpPr>
            <a:spLocks noGrp="1"/>
          </p:cNvSpPr>
          <p:nvPr>
            <p:ph type="body" sz="quarter" idx="18" hasCustomPrompt="1"/>
          </p:nvPr>
        </p:nvSpPr>
        <p:spPr>
          <a:xfrm>
            <a:off x="4931596" y="4347439"/>
            <a:ext cx="2107323" cy="504825"/>
          </a:xfrm>
        </p:spPr>
        <p:txBody>
          <a:bodyPr/>
          <a:lstStyle>
            <a:lvl1pPr marL="101600" indent="0">
              <a:buNone/>
              <a:defRPr/>
            </a:lvl1pPr>
          </a:lstStyle>
          <a:p>
            <a:pPr lvl="0"/>
            <a:r>
              <a:rPr lang="en-US" dirty="0"/>
              <a:t>Image 2 title</a:t>
            </a:r>
          </a:p>
        </p:txBody>
      </p:sp>
      <p:sp>
        <p:nvSpPr>
          <p:cNvPr id="19" name="Image 2">
            <a:extLst>
              <a:ext uri="{FF2B5EF4-FFF2-40B4-BE49-F238E27FC236}">
                <a16:creationId xmlns:a16="http://schemas.microsoft.com/office/drawing/2014/main" id="{812D2BB4-4991-47F8-9E82-9C9B41B052FB}"/>
              </a:ext>
            </a:extLst>
          </p:cNvPr>
          <p:cNvSpPr>
            <a:spLocks noGrp="1"/>
          </p:cNvSpPr>
          <p:nvPr>
            <p:ph type="pic" sz="quarter" idx="19" hasCustomPrompt="1"/>
          </p:nvPr>
        </p:nvSpPr>
        <p:spPr>
          <a:xfrm>
            <a:off x="4931596" y="1806537"/>
            <a:ext cx="2107323" cy="2397164"/>
          </a:xfrm>
        </p:spPr>
        <p:txBody>
          <a:bodyPr/>
          <a:lstStyle>
            <a:lvl1pPr marL="101600" indent="0">
              <a:buNone/>
              <a:defRPr/>
            </a:lvl1pPr>
          </a:lstStyle>
          <a:p>
            <a:r>
              <a:rPr lang="en-US" dirty="0"/>
              <a:t>Image 2</a:t>
            </a:r>
          </a:p>
        </p:txBody>
      </p:sp>
      <p:sp>
        <p:nvSpPr>
          <p:cNvPr id="21" name="Label 2.1">
            <a:extLst>
              <a:ext uri="{FF2B5EF4-FFF2-40B4-BE49-F238E27FC236}">
                <a16:creationId xmlns:a16="http://schemas.microsoft.com/office/drawing/2014/main" id="{15D9E78D-62D4-4D7C-8E37-E1A000DA23A2}"/>
              </a:ext>
            </a:extLst>
          </p:cNvPr>
          <p:cNvSpPr>
            <a:spLocks noGrp="1"/>
          </p:cNvSpPr>
          <p:nvPr>
            <p:ph type="body" sz="quarter" idx="20" hasCustomPrompt="1"/>
          </p:nvPr>
        </p:nvSpPr>
        <p:spPr>
          <a:xfrm>
            <a:off x="7304580" y="1794947"/>
            <a:ext cx="1534619" cy="608524"/>
          </a:xfrm>
        </p:spPr>
        <p:txBody>
          <a:bodyPr/>
          <a:lstStyle>
            <a:lvl1pPr marL="101600" indent="0">
              <a:buNone/>
              <a:defRPr/>
            </a:lvl1pPr>
          </a:lstStyle>
          <a:p>
            <a:pPr lvl="0"/>
            <a:r>
              <a:rPr lang="en-US" dirty="0"/>
              <a:t>Label 2.1</a:t>
            </a:r>
          </a:p>
        </p:txBody>
      </p:sp>
      <p:sp>
        <p:nvSpPr>
          <p:cNvPr id="23" name="Label 2.2">
            <a:extLst>
              <a:ext uri="{FF2B5EF4-FFF2-40B4-BE49-F238E27FC236}">
                <a16:creationId xmlns:a16="http://schemas.microsoft.com/office/drawing/2014/main" id="{0ECEA5DA-0702-46DA-A4DD-66B7E7FF424B}"/>
              </a:ext>
            </a:extLst>
          </p:cNvPr>
          <p:cNvSpPr>
            <a:spLocks noGrp="1"/>
          </p:cNvSpPr>
          <p:nvPr>
            <p:ph type="body" sz="quarter" idx="21" hasCustomPrompt="1"/>
          </p:nvPr>
        </p:nvSpPr>
        <p:spPr>
          <a:xfrm>
            <a:off x="7304579" y="2707481"/>
            <a:ext cx="1534619" cy="608524"/>
          </a:xfrm>
        </p:spPr>
        <p:txBody>
          <a:bodyPr/>
          <a:lstStyle>
            <a:lvl1pPr marL="101600" indent="0">
              <a:buNone/>
              <a:defRPr/>
            </a:lvl1pPr>
          </a:lstStyle>
          <a:p>
            <a:pPr lvl="0"/>
            <a:r>
              <a:rPr lang="en-US" dirty="0"/>
              <a:t>Label 2.2</a:t>
            </a:r>
          </a:p>
        </p:txBody>
      </p:sp>
      <p:sp>
        <p:nvSpPr>
          <p:cNvPr id="25" name="Label 2.3">
            <a:extLst>
              <a:ext uri="{FF2B5EF4-FFF2-40B4-BE49-F238E27FC236}">
                <a16:creationId xmlns:a16="http://schemas.microsoft.com/office/drawing/2014/main" id="{64C63D68-E200-46DF-8E34-92DC66FE879B}"/>
              </a:ext>
            </a:extLst>
          </p:cNvPr>
          <p:cNvSpPr>
            <a:spLocks noGrp="1"/>
          </p:cNvSpPr>
          <p:nvPr>
            <p:ph type="body" sz="quarter" idx="22" hasCustomPrompt="1"/>
          </p:nvPr>
        </p:nvSpPr>
        <p:spPr>
          <a:xfrm>
            <a:off x="7304579" y="3579818"/>
            <a:ext cx="1534620" cy="608524"/>
          </a:xfrm>
        </p:spPr>
        <p:txBody>
          <a:bodyPr/>
          <a:lstStyle>
            <a:lvl1pPr marL="101600" indent="0">
              <a:buNone/>
              <a:defRPr/>
            </a:lvl1pPr>
          </a:lstStyle>
          <a:p>
            <a:pPr lvl="0"/>
            <a:r>
              <a:rPr lang="en-US" dirty="0"/>
              <a:t>Label 2.3</a:t>
            </a:r>
          </a:p>
        </p:txBody>
      </p:sp>
      <p:sp>
        <p:nvSpPr>
          <p:cNvPr id="3" name="Date Placeholder 2">
            <a:extLst>
              <a:ext uri="{FF2B5EF4-FFF2-40B4-BE49-F238E27FC236}">
                <a16:creationId xmlns:a16="http://schemas.microsoft.com/office/drawing/2014/main" id="{D8A4DA0A-BA94-4C4E-A521-FB23D113A856}"/>
              </a:ext>
            </a:extLst>
          </p:cNvPr>
          <p:cNvSpPr>
            <a:spLocks noGrp="1"/>
          </p:cNvSpPr>
          <p:nvPr>
            <p:ph type="dt" idx="10"/>
          </p:nvPr>
        </p:nvSpPr>
        <p:spPr/>
        <p:txBody>
          <a:bodyPr/>
          <a:lstStyle/>
          <a:p>
            <a:endParaRPr lang="en-US" dirty="0"/>
          </a:p>
        </p:txBody>
      </p:sp>
      <p:sp>
        <p:nvSpPr>
          <p:cNvPr id="4" name="Slide Number Placeholder 3">
            <a:extLst>
              <a:ext uri="{FF2B5EF4-FFF2-40B4-BE49-F238E27FC236}">
                <a16:creationId xmlns:a16="http://schemas.microsoft.com/office/drawing/2014/main" id="{44569933-5FC5-4C73-96ED-E1AC0FC867FE}"/>
              </a:ext>
            </a:extLst>
          </p:cNvPr>
          <p:cNvSpPr>
            <a:spLocks noGrp="1"/>
          </p:cNvSpPr>
          <p:nvPr>
            <p:ph type="sldNum" idx="11"/>
          </p:nvPr>
        </p:nvSpPr>
        <p:spPr/>
        <p:txBody>
          <a:bodyPr/>
          <a:lstStyle/>
          <a:p>
            <a:pPr marL="0" marR="0" lvl="0" indent="0" algn="r" rtl="0">
              <a:spcBef>
                <a:spcPts val="0"/>
              </a:spcBef>
              <a:buSzPct val="25000"/>
              <a:buNone/>
            </a:pPr>
            <a:fld id="{00000000-1234-1234-1234-123412341234}" type="slidenum">
              <a:rPr lang="en-US" sz="900" b="0" i="0" u="none" strike="noStrike" cap="none" smtClean="0">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6487214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8"/>
        <p:cNvGrpSpPr/>
        <p:nvPr/>
      </p:nvGrpSpPr>
      <p:grpSpPr>
        <a:xfrm>
          <a:off x="0" y="0"/>
          <a:ext cx="0" cy="0"/>
          <a:chOff x="0" y="0"/>
          <a:chExt cx="0" cy="0"/>
        </a:xfrm>
      </p:grpSpPr>
      <p:sp>
        <p:nvSpPr>
          <p:cNvPr id="69" name="Title Placeholder"/>
          <p:cNvSpPr txBox="1">
            <a:spLocks noGrp="1"/>
          </p:cNvSpPr>
          <p:nvPr>
            <p:ph type="title" hasCustomPrompt="1"/>
          </p:nvPr>
        </p:nvSpPr>
        <p:spPr>
          <a:xfrm>
            <a:off x="685800" y="1447800"/>
            <a:ext cx="7772400" cy="2152651"/>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sz="3600" dirty="0">
                <a:latin typeface="+mj-lt"/>
              </a:rPr>
              <a:t>Click to add title	</a:t>
            </a:r>
            <a:endParaRPr dirty="0"/>
          </a:p>
        </p:txBody>
      </p:sp>
      <p:sp>
        <p:nvSpPr>
          <p:cNvPr id="70" name="Content Placeholder"/>
          <p:cNvSpPr txBox="1">
            <a:spLocks noGrp="1"/>
          </p:cNvSpPr>
          <p:nvPr>
            <p:ph type="body" idx="1"/>
          </p:nvPr>
        </p:nvSpPr>
        <p:spPr>
          <a:xfrm>
            <a:off x="674687" y="3962400"/>
            <a:ext cx="7794626"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600" b="0" i="0" u="none" strike="noStrike" cap="none">
                <a:solidFill>
                  <a:srgbClr val="007FA3"/>
                </a:solidFill>
                <a:latin typeface="Arial"/>
                <a:ea typeface="Arial"/>
                <a:cs typeface="Arial"/>
                <a:sym typeface="Arial"/>
              </a:defRPr>
            </a:lvl1pPr>
            <a:lvl2pPr marL="457200" marR="0" lvl="1" indent="0" algn="l" rtl="0">
              <a:spcBef>
                <a:spcPts val="600"/>
              </a:spcBef>
              <a:buClr>
                <a:srgbClr val="007FA3"/>
              </a:buClr>
              <a:buFont typeface="Arial"/>
              <a:buNone/>
              <a:defRPr sz="1800" b="0" i="0" u="none" strike="noStrike" cap="none">
                <a:solidFill>
                  <a:srgbClr val="888888"/>
                </a:solidFill>
                <a:latin typeface="Arial"/>
                <a:ea typeface="Arial"/>
                <a:cs typeface="Arial"/>
                <a:sym typeface="Arial"/>
              </a:defRPr>
            </a:lvl2pPr>
            <a:lvl3pPr marL="914400" marR="0" lvl="2" indent="0" algn="l"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l" rtl="0">
              <a:spcBef>
                <a:spcPts val="600"/>
              </a:spcBef>
              <a:buClr>
                <a:srgbClr val="007FA3"/>
              </a:buClr>
              <a:buFont typeface="Arial"/>
              <a:buNone/>
              <a:defRPr sz="1400" b="0" i="0" u="none" strike="noStrike" cap="none">
                <a:solidFill>
                  <a:srgbClr val="888888"/>
                </a:solidFill>
                <a:latin typeface="Arial"/>
                <a:ea typeface="Arial"/>
                <a:cs typeface="Arial"/>
                <a:sym typeface="Arial"/>
              </a:defRPr>
            </a:lvl4pPr>
            <a:lvl5pPr marL="1828800" marR="0" lvl="4" indent="0" algn="l" rtl="0">
              <a:spcBef>
                <a:spcPts val="600"/>
              </a:spcBef>
              <a:buClr>
                <a:srgbClr val="007FA3"/>
              </a:buClr>
              <a:buFont typeface="Arial"/>
              <a:buNone/>
              <a:defRPr sz="1400" b="0" i="0" u="none" strike="noStrike" cap="none">
                <a:solidFill>
                  <a:srgbClr val="888888"/>
                </a:solidFill>
                <a:latin typeface="Arial"/>
                <a:ea typeface="Arial"/>
                <a:cs typeface="Arial"/>
                <a:sym typeface="Arial"/>
              </a:defRPr>
            </a:lvl5pPr>
            <a:lvl6pPr marL="2286000" marR="0" lvl="5"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6pPr>
            <a:lvl7pPr marL="2743200" marR="0" lvl="6"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7pPr>
            <a:lvl8pPr marL="3200400" marR="0" lvl="7"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8pPr>
            <a:lvl9pPr marL="3657600" marR="0" lvl="8"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9pPr>
          </a:lstStyle>
          <a:p>
            <a:endParaRPr dirty="0"/>
          </a:p>
        </p:txBody>
      </p:sp>
      <p:sp>
        <p:nvSpPr>
          <p:cNvPr id="72" name="Shape 7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73" name="Shape 7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add copyright">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19" name="Title Placeholder"/>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20" name="Content Placeholder"/>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400" b="0" i="0" u="none" strike="noStrike" cap="none">
                <a:solidFill>
                  <a:schemeClr val="dk1"/>
                </a:solidFill>
                <a:latin typeface="+mn-lt"/>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sz="900" b="0" i="0" u="none" strike="noStrike" kern="0" cap="none" spc="0" normalizeH="0" baseline="0" noProof="0" dirty="0">
              <a:ln>
                <a:noFill/>
              </a:ln>
              <a:solidFill>
                <a:srgbClr val="FFFFFF"/>
              </a:solidFill>
              <a:effectLst/>
              <a:uLnTx/>
              <a:uFillTx/>
              <a:latin typeface="Arial"/>
              <a:cs typeface="Arial"/>
              <a:sym typeface="Arial"/>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defTabSz="914400" rtl="0" eaLnBrk="1" fontAlgn="auto" latinLnBrk="0" hangingPunct="1">
              <a:lnSpc>
                <a:spcPct val="100000"/>
              </a:lnSpc>
              <a:spcBef>
                <a:spcPts val="0"/>
              </a:spcBef>
              <a:spcAft>
                <a:spcPts val="0"/>
              </a:spcAft>
              <a:buClrTx/>
              <a:buSzPct val="25000"/>
              <a:buFontTx/>
              <a:buNone/>
              <a:tabLst/>
              <a:defRPr/>
            </a:pPr>
            <a:fld id="{00000000-1234-1234-1234-123412341234}" type="slidenum">
              <a:rPr kumimoji="0" lang="en-US" sz="900" b="0" i="0" u="none" strike="noStrike" kern="0" cap="none" spc="0" normalizeH="0" baseline="0" noProof="0">
                <a:ln>
                  <a:noFill/>
                </a:ln>
                <a:solidFill>
                  <a:srgbClr val="FFFFFF"/>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Tx/>
                <a:buSzPct val="25000"/>
                <a:buFontTx/>
                <a:buNone/>
                <a:tabLst/>
                <a:defRPr/>
              </a:pPr>
              <a:t>‹#›</a:t>
            </a:fld>
            <a:endParaRPr kumimoji="0" lang="en-US" sz="900" b="0" i="0" u="none" strike="noStrike" kern="0" cap="none" spc="0" normalizeH="0" baseline="0" noProof="0" dirty="0">
              <a:ln>
                <a:noFill/>
              </a:ln>
              <a:solidFill>
                <a:srgbClr val="FFFFFF"/>
              </a:solidFill>
              <a:effectLst/>
              <a:uLnTx/>
              <a:uFillTx/>
              <a:latin typeface="Arial"/>
              <a:ea typeface="Arial"/>
              <a:cs typeface="Arial"/>
              <a:sym typeface="Arial"/>
            </a:endParaRPr>
          </a:p>
        </p:txBody>
      </p:sp>
    </p:spTree>
    <p:extLst>
      <p:ext uri="{BB962C8B-B14F-4D97-AF65-F5344CB8AC3E}">
        <p14:creationId xmlns:p14="http://schemas.microsoft.com/office/powerpoint/2010/main" val="42159409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Shape 24"/>
        <p:cNvGrpSpPr/>
        <p:nvPr/>
      </p:nvGrpSpPr>
      <p:grpSpPr>
        <a:xfrm>
          <a:off x="0" y="0"/>
          <a:ext cx="0" cy="0"/>
          <a:chOff x="0" y="0"/>
          <a:chExt cx="0" cy="0"/>
        </a:xfrm>
      </p:grpSpPr>
      <p:sp>
        <p:nvSpPr>
          <p:cNvPr id="25"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4" name="Content Placeholder 3">
            <a:extLst>
              <a:ext uri="{FF2B5EF4-FFF2-40B4-BE49-F238E27FC236}">
                <a16:creationId xmlns:a16="http://schemas.microsoft.com/office/drawing/2014/main" id="{00F45AE3-EB76-41DE-97B2-CFE79B73D3C6}"/>
              </a:ext>
            </a:extLst>
          </p:cNvPr>
          <p:cNvSpPr>
            <a:spLocks noGrp="1"/>
          </p:cNvSpPr>
          <p:nvPr>
            <p:ph sz="quarter" idx="13"/>
          </p:nvPr>
        </p:nvSpPr>
        <p:spPr>
          <a:xfrm>
            <a:off x="457200" y="1554920"/>
            <a:ext cx="8232775" cy="4663335"/>
          </a:xfrm>
        </p:spPr>
        <p:txBody>
          <a:bodyPr/>
          <a:lstStyle>
            <a:lvl1pPr indent="-255600">
              <a:defRPr sz="2400">
                <a:latin typeface="+mn-lt"/>
              </a:defRPr>
            </a:lvl1pPr>
            <a:lvl2pPr indent="-284400">
              <a:defRPr sz="2400">
                <a:latin typeface="+mn-lt"/>
              </a:defRPr>
            </a:lvl2pPr>
            <a:lvl3pPr indent="-230400">
              <a:defRPr sz="2400">
                <a:latin typeface="+mn-lt"/>
              </a:defRPr>
            </a:lvl3pPr>
            <a:lvl4pPr indent="-230400">
              <a:defRPr sz="2400">
                <a:latin typeface="+mn-lt"/>
              </a:defRPr>
            </a:lvl4pPr>
            <a:lvl5pPr indent="-230400">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8" name="Shape 28"/>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9" name="Shape 29"/>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and Two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57200" y="1556327"/>
            <a:ext cx="8229600" cy="226752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6">
            <a:extLst>
              <a:ext uri="{FF2B5EF4-FFF2-40B4-BE49-F238E27FC236}">
                <a16:creationId xmlns:a16="http://schemas.microsoft.com/office/drawing/2014/main" id="{820D01C0-4FD2-4065-9EC3-96A308398288}"/>
              </a:ext>
            </a:extLst>
          </p:cNvPr>
          <p:cNvSpPr>
            <a:spLocks noGrp="1"/>
          </p:cNvSpPr>
          <p:nvPr>
            <p:ph sz="quarter" idx="14"/>
          </p:nvPr>
        </p:nvSpPr>
        <p:spPr>
          <a:xfrm>
            <a:off x="457200" y="3971925"/>
            <a:ext cx="8229600" cy="2105025"/>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 name="Content Placeholder 2">
            <a:extLst>
              <a:ext uri="{FF2B5EF4-FFF2-40B4-BE49-F238E27FC236}">
                <a16:creationId xmlns:a16="http://schemas.microsoft.com/office/drawing/2014/main" id="{6F503D41-401A-43DB-9BC0-38F51965B892}"/>
              </a:ext>
            </a:extLst>
          </p:cNvPr>
          <p:cNvSpPr>
            <a:spLocks noGrp="1"/>
          </p:cNvSpPr>
          <p:nvPr>
            <p:ph sz="quarter" idx="15"/>
          </p:nvPr>
        </p:nvSpPr>
        <p:spPr>
          <a:xfrm>
            <a:off x="457200" y="1556327"/>
            <a:ext cx="3635375" cy="4520623"/>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234542" y="1556327"/>
            <a:ext cx="4452257" cy="226752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6">
            <a:extLst>
              <a:ext uri="{FF2B5EF4-FFF2-40B4-BE49-F238E27FC236}">
                <a16:creationId xmlns:a16="http://schemas.microsoft.com/office/drawing/2014/main" id="{820D01C0-4FD2-4065-9EC3-96A308398288}"/>
              </a:ext>
            </a:extLst>
          </p:cNvPr>
          <p:cNvSpPr>
            <a:spLocks noGrp="1"/>
          </p:cNvSpPr>
          <p:nvPr>
            <p:ph sz="quarter" idx="14"/>
          </p:nvPr>
        </p:nvSpPr>
        <p:spPr>
          <a:xfrm>
            <a:off x="4234542" y="3971925"/>
            <a:ext cx="4452258" cy="2105025"/>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27690625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Two Columns">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399197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694830" y="1552575"/>
            <a:ext cx="399197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4126110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Three Columns">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57201" y="1552575"/>
            <a:ext cx="2595603"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3274199" y="1552575"/>
            <a:ext cx="2595602"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6091197" y="1552575"/>
            <a:ext cx="2595603"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41644338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Four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2572593"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4687986"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7">
            <a:extLst>
              <a:ext uri="{FF2B5EF4-FFF2-40B4-BE49-F238E27FC236}">
                <a16:creationId xmlns:a16="http://schemas.microsoft.com/office/drawing/2014/main" id="{99D20A0E-9225-48FB-91AF-C7D8DE4D66F4}"/>
              </a:ext>
            </a:extLst>
          </p:cNvPr>
          <p:cNvSpPr>
            <a:spLocks noGrp="1"/>
          </p:cNvSpPr>
          <p:nvPr>
            <p:ph sz="quarter" idx="16"/>
          </p:nvPr>
        </p:nvSpPr>
        <p:spPr>
          <a:xfrm>
            <a:off x="6803378"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3011214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nd Ten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4011769" cy="46940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57200" y="2216772"/>
            <a:ext cx="4011769" cy="552186"/>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457200" y="2953477"/>
            <a:ext cx="4011769" cy="52536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7">
            <a:extLst>
              <a:ext uri="{FF2B5EF4-FFF2-40B4-BE49-F238E27FC236}">
                <a16:creationId xmlns:a16="http://schemas.microsoft.com/office/drawing/2014/main" id="{99D20A0E-9225-48FB-91AF-C7D8DE4D66F4}"/>
              </a:ext>
            </a:extLst>
          </p:cNvPr>
          <p:cNvSpPr>
            <a:spLocks noGrp="1"/>
          </p:cNvSpPr>
          <p:nvPr>
            <p:ph sz="quarter" idx="16"/>
          </p:nvPr>
        </p:nvSpPr>
        <p:spPr>
          <a:xfrm>
            <a:off x="457200" y="3640944"/>
            <a:ext cx="4011769" cy="52536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3" name="Content Placeholder 2"/>
          <p:cNvSpPr>
            <a:spLocks noGrp="1"/>
          </p:cNvSpPr>
          <p:nvPr>
            <p:ph sz="quarter" idx="17"/>
          </p:nvPr>
        </p:nvSpPr>
        <p:spPr>
          <a:xfrm>
            <a:off x="457200" y="4352925"/>
            <a:ext cx="4011769" cy="4762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4"/>
          <p:cNvSpPr>
            <a:spLocks noGrp="1"/>
          </p:cNvSpPr>
          <p:nvPr>
            <p:ph sz="quarter" idx="18"/>
          </p:nvPr>
        </p:nvSpPr>
        <p:spPr>
          <a:xfrm>
            <a:off x="457200" y="5010150"/>
            <a:ext cx="4011769" cy="5143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7" name="Content Placeholder 6"/>
          <p:cNvSpPr>
            <a:spLocks noGrp="1"/>
          </p:cNvSpPr>
          <p:nvPr>
            <p:ph sz="quarter" idx="19"/>
          </p:nvPr>
        </p:nvSpPr>
        <p:spPr>
          <a:xfrm>
            <a:off x="457200" y="5692775"/>
            <a:ext cx="4011769" cy="56673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0" name="Content Placeholder 9"/>
          <p:cNvSpPr>
            <a:spLocks noGrp="1"/>
          </p:cNvSpPr>
          <p:nvPr>
            <p:ph sz="quarter" idx="20"/>
          </p:nvPr>
        </p:nvSpPr>
        <p:spPr>
          <a:xfrm>
            <a:off x="4622801" y="1557338"/>
            <a:ext cx="4064000" cy="465137"/>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2" name="Content Placeholder 11"/>
          <p:cNvSpPr>
            <a:spLocks noGrp="1"/>
          </p:cNvSpPr>
          <p:nvPr>
            <p:ph sz="quarter" idx="21"/>
          </p:nvPr>
        </p:nvSpPr>
        <p:spPr>
          <a:xfrm>
            <a:off x="4622800" y="2216150"/>
            <a:ext cx="4064000" cy="5524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4" name="Content Placeholder 13"/>
          <p:cNvSpPr>
            <a:spLocks noGrp="1"/>
          </p:cNvSpPr>
          <p:nvPr>
            <p:ph sz="quarter" idx="22"/>
          </p:nvPr>
        </p:nvSpPr>
        <p:spPr>
          <a:xfrm>
            <a:off x="4622800" y="2952750"/>
            <a:ext cx="4064000" cy="525463"/>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9" name="Content Placeholder 18"/>
          <p:cNvSpPr>
            <a:spLocks noGrp="1"/>
          </p:cNvSpPr>
          <p:nvPr>
            <p:ph sz="quarter" idx="23"/>
          </p:nvPr>
        </p:nvSpPr>
        <p:spPr>
          <a:xfrm>
            <a:off x="4622800" y="3641725"/>
            <a:ext cx="4064000" cy="523875"/>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1" name="Content Placeholder 20"/>
          <p:cNvSpPr>
            <a:spLocks noGrp="1"/>
          </p:cNvSpPr>
          <p:nvPr>
            <p:ph sz="quarter" idx="24"/>
          </p:nvPr>
        </p:nvSpPr>
        <p:spPr>
          <a:xfrm>
            <a:off x="4622800" y="4352925"/>
            <a:ext cx="4064000" cy="4762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3" name="Content Placeholder 22"/>
          <p:cNvSpPr>
            <a:spLocks noGrp="1"/>
          </p:cNvSpPr>
          <p:nvPr>
            <p:ph sz="quarter" idx="25"/>
          </p:nvPr>
        </p:nvSpPr>
        <p:spPr>
          <a:xfrm>
            <a:off x="4713288" y="5010150"/>
            <a:ext cx="3973512" cy="5143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5" name="Content Placeholder 24"/>
          <p:cNvSpPr>
            <a:spLocks noGrp="1"/>
          </p:cNvSpPr>
          <p:nvPr>
            <p:ph sz="quarter" idx="26"/>
          </p:nvPr>
        </p:nvSpPr>
        <p:spPr>
          <a:xfrm>
            <a:off x="4713288" y="5692775"/>
            <a:ext cx="3973512" cy="56673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447121803"/>
      </p:ext>
    </p:extLst>
  </p:cSld>
  <p:clrMapOvr>
    <a:masterClrMapping/>
  </p:clrMapOvr>
  <p:extLst>
    <p:ext uri="{DCECCB84-F9BA-43D5-87BE-67443E8EF086}">
      <p15:sldGuideLst xmlns:p15="http://schemas.microsoft.com/office/powerpoint/2012/main">
        <p15:guide id="1" orient="horz" pos="981" userDrawn="1">
          <p15:clr>
            <a:srgbClr val="FBAE40"/>
          </p15:clr>
        </p15:guide>
      </p15:sldGuideLst>
    </p:ext>
  </p:extLs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6"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5" Type="http://schemas.openxmlformats.org/officeDocument/2006/relationships/theme" Target="../theme/theme2.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sz="3600" dirty="0">
                <a:latin typeface="+mj-lt"/>
              </a:rPr>
              <a:t>Click to add title</a:t>
            </a:r>
            <a:endParaRPr dirty="0"/>
          </a:p>
        </p:txBody>
      </p:sp>
      <p:sp>
        <p:nvSpPr>
          <p:cNvPr id="11" name="Shape 11"/>
          <p:cNvSpPr txBox="1">
            <a:spLocks noGrp="1"/>
          </p:cNvSpPr>
          <p:nvPr>
            <p:ph type="body" idx="1"/>
          </p:nvPr>
        </p:nvSpPr>
        <p:spPr>
          <a:xfrm>
            <a:off x="457200" y="1600200"/>
            <a:ext cx="8229600" cy="4428411"/>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dirty="0"/>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tx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pPr>
              <a:defRPr/>
            </a:pPr>
            <a:endParaRPr lang="en-US" dirty="0">
              <a:solidFill>
                <a:schemeClr val="tx1"/>
              </a:solidFill>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lvl1pPr>
              <a:defRPr>
                <a:solidFill>
                  <a:schemeClr val="tx1"/>
                </a:solidFill>
              </a:defRPr>
            </a:lvl1pPr>
          </a:lstStyle>
          <a:p>
            <a:pPr algn="r">
              <a:buSzPct val="25000"/>
              <a:defRPr/>
            </a:pPr>
            <a:fld id="{00000000-1234-1234-1234-123412341234}" type="slidenum">
              <a:rPr lang="en-US" sz="900" smtClean="0"/>
              <a:pPr algn="r">
                <a:buSzPct val="25000"/>
                <a:defRPr/>
              </a:pPr>
              <a:t>‹#›</a:t>
            </a:fld>
            <a:endParaRPr lang="en-US" sz="900" dirty="0"/>
          </a:p>
        </p:txBody>
      </p:sp>
    </p:spTree>
    <p:extLst>
      <p:ext uri="{BB962C8B-B14F-4D97-AF65-F5344CB8AC3E}">
        <p14:creationId xmlns:p14="http://schemas.microsoft.com/office/powerpoint/2010/main" val="3246644562"/>
      </p:ext>
    </p:extLst>
  </p:cSld>
  <p:clrMap bg1="lt1" tx1="dk1" bg2="dk2" tx2="lt2" accent1="accent1" accent2="accent2" accent3="accent3" accent4="accent4" accent5="accent5" accent6="accent6" hlink="hlink" folHlink="folHlink"/>
  <p:sldLayoutIdLst>
    <p:sldLayoutId id="2147483675"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rgbClr val="000000"/>
          </a:solidFill>
          <a:latin typeface="+mj-lt"/>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6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sz="3600" dirty="0">
                <a:latin typeface="+mj-lt"/>
              </a:rPr>
              <a:t>Click to add title</a:t>
            </a:r>
            <a:endParaRPr dirty="0"/>
          </a:p>
        </p:txBody>
      </p:sp>
      <p:sp>
        <p:nvSpPr>
          <p:cNvPr id="11" name="Content Placeholder"/>
          <p:cNvSpPr txBox="1">
            <a:spLocks noGrp="1"/>
          </p:cNvSpPr>
          <p:nvPr>
            <p:ph type="body" idx="1"/>
          </p:nvPr>
        </p:nvSpPr>
        <p:spPr>
          <a:xfrm>
            <a:off x="457200" y="1600200"/>
            <a:ext cx="8229600" cy="4428411"/>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dirty="0"/>
          </a:p>
        </p:txBody>
      </p:sp>
      <p:sp>
        <p:nvSpPr>
          <p:cNvPr id="16" name="Copyright"/>
          <p:cNvSpPr txBox="1"/>
          <p:nvPr/>
        </p:nvSpPr>
        <p:spPr>
          <a:xfrm>
            <a:off x="1600200" y="6429344"/>
            <a:ext cx="7162799" cy="200054"/>
          </a:xfrm>
          <a:prstGeom prst="rect">
            <a:avLst/>
          </a:prstGeom>
          <a:noFill/>
          <a:ln>
            <a:noFill/>
          </a:ln>
        </p:spPr>
        <p:txBody>
          <a:bodyPr lIns="91425" tIns="45700" rIns="91425" bIns="45700" anchor="ctr"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0" dirty="0">
                <a:latin typeface="Verdana"/>
                <a:ea typeface="Verdana" panose="020B0604030504040204" pitchFamily="34" charset="0"/>
                <a:cs typeface="Verdana" panose="020B0604030504040204" pitchFamily="34" charset="0"/>
              </a:rPr>
              <a:t>Copyright © 2020 Pearson Education, Inc. All Rights Reserved</a:t>
            </a: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pic>
        <p:nvPicPr>
          <p:cNvPr id="8" name="Picture Placeholder 21" descr="Pearson Logo">
            <a:extLst>
              <a:ext uri="{FF2B5EF4-FFF2-40B4-BE49-F238E27FC236}">
                <a16:creationId xmlns:a16="http://schemas.microsoft.com/office/drawing/2014/main" id="{9482BDEB-84DF-4344-AD30-389884976DF6}"/>
              </a:ext>
            </a:extLst>
          </p:cNvPr>
          <p:cNvPicPr>
            <a:picLocks noChangeAspect="1"/>
          </p:cNvPicPr>
          <p:nvPr userDrawn="1"/>
        </p:nvPicPr>
        <p:blipFill>
          <a:blip r:embed="rId16"/>
          <a:srcRect t="22152" b="22152"/>
          <a:stretch>
            <a:fillRect/>
          </a:stretch>
        </p:blipFill>
        <p:spPr>
          <a:xfrm>
            <a:off x="315677" y="6420639"/>
            <a:ext cx="1176574" cy="296443"/>
          </a:xfrm>
          <a:prstGeom prst="rect">
            <a:avLst/>
          </a:prstGeom>
        </p:spPr>
      </p:pic>
    </p:spTree>
  </p:cSld>
  <p:clrMap bg1="lt1" tx1="dk1" bg2="dk2" tx2="lt2" accent1="accent1" accent2="accent2" accent3="accent3" accent4="accent4" accent5="accent5" accent6="accent6" hlink="hlink" folHlink="folHlink"/>
  <p:sldLayoutIdLst>
    <p:sldLayoutId id="2147483664" r:id="rId1"/>
    <p:sldLayoutId id="2147483649" r:id="rId2"/>
    <p:sldLayoutId id="2147483650" r:id="rId3"/>
    <p:sldLayoutId id="2147483676" r:id="rId4"/>
    <p:sldLayoutId id="2147483677" r:id="rId5"/>
    <p:sldLayoutId id="2147483678" r:id="rId6"/>
    <p:sldLayoutId id="2147483679" r:id="rId7"/>
    <p:sldLayoutId id="2147483680" r:id="rId8"/>
    <p:sldLayoutId id="2147483681" r:id="rId9"/>
    <p:sldLayoutId id="2147483671" r:id="rId10"/>
    <p:sldLayoutId id="2147483673" r:id="rId11"/>
    <p:sldLayoutId id="2147483670" r:id="rId12"/>
    <p:sldLayoutId id="2147483669" r:id="rId13"/>
    <p:sldLayoutId id="2147483655"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rgbClr val="000000"/>
          </a:solidFill>
          <a:latin typeface="+mj-lt"/>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hyperlink" Target="https://liveexample.pearsoncmg.com/html/TestMax.html" TargetMode="External"/><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hyperlink" Target="https://liveexample.pearsoncmg.com/html/TestVoidMethod.html" TargetMode="External"/><Relationship Id="rId2" Type="http://schemas.openxmlformats.org/officeDocument/2006/relationships/notesSlide" Target="../notesSlides/notesSlide23.xml"/><Relationship Id="rId1" Type="http://schemas.openxmlformats.org/officeDocument/2006/relationships/slideLayout" Target="../slideLayouts/slideLayout10.xml"/><Relationship Id="rId4" Type="http://schemas.openxmlformats.org/officeDocument/2006/relationships/hyperlink" Target="https://liveexample.pearsoncmg.com/html/TestReturnGradeMethod.html"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hyperlink" Target="https://liveexample.pearsoncmg.com/html/Increment.html" TargetMode="External"/><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3" Type="http://schemas.openxmlformats.org/officeDocument/2006/relationships/hyperlink" Target="https://liveexample.pearsoncmg.com/html/TestPassByValue.html" TargetMode="External"/><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3" Type="http://schemas.openxmlformats.org/officeDocument/2006/relationships/hyperlink" Target="https://liveexample.pearsoncmg.com/html/GreatestCommonDivisorMethod.html" TargetMode="External"/><Relationship Id="rId2" Type="http://schemas.openxmlformats.org/officeDocument/2006/relationships/notesSlide" Target="../notesSlides/notesSlide27.xml"/><Relationship Id="rId1" Type="http://schemas.openxmlformats.org/officeDocument/2006/relationships/slideLayout" Target="../slideLayouts/slideLayout10.xml"/><Relationship Id="rId4" Type="http://schemas.openxmlformats.org/officeDocument/2006/relationships/hyperlink" Target="https://liveexample.pearsoncmg.com/html/PrimeNumberMethod.html" TargetMode="External"/></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28.xml"/><Relationship Id="rId1" Type="http://schemas.openxmlformats.org/officeDocument/2006/relationships/slideLayout" Target="../slideLayouts/slideLayout10.xml"/><Relationship Id="rId5" Type="http://schemas.openxmlformats.org/officeDocument/2006/relationships/hyperlink" Target="https://liveexample.pearsoncmg.com/html/Hex2Dec.html" TargetMode="External"/><Relationship Id="rId4" Type="http://schemas.openxmlformats.org/officeDocument/2006/relationships/image" Target="../media/image35.wmf"/></Relationships>
</file>

<file path=ppt/slides/_rels/slide45.xml.rels><?xml version="1.0" encoding="UTF-8" standalone="yes"?>
<Relationships xmlns="http://schemas.openxmlformats.org/package/2006/relationships"><Relationship Id="rId3" Type="http://schemas.openxmlformats.org/officeDocument/2006/relationships/hyperlink" Target="https://liveexample.pearsoncmg.com/html/TestMethodOverloading.html" TargetMode="External"/><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0.xml"/><Relationship Id="rId4" Type="http://schemas.openxmlformats.org/officeDocument/2006/relationships/hyperlink" Target="https://liveexample.pearsoncmg.com/html/MethodDemo.html"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hyperlink" Target="https://liveexample.pearsoncmg.com/html/RandomCharacter.html" TargetMode="External"/><Relationship Id="rId2" Type="http://schemas.openxmlformats.org/officeDocument/2006/relationships/notesSlide" Target="../notesSlides/notesSlide33.xml"/><Relationship Id="rId1" Type="http://schemas.openxmlformats.org/officeDocument/2006/relationships/slideLayout" Target="../slideLayouts/slideLayout10.xml"/><Relationship Id="rId4" Type="http://schemas.openxmlformats.org/officeDocument/2006/relationships/hyperlink" Target="https://liveexample.pearsoncmg.com/html/TestRandomCharacter.html" TargetMode="External"/></Relationships>
</file>

<file path=ppt/slides/_rels/slide61.xml.rels><?xml version="1.0" encoding="UTF-8" standalone="yes"?>
<Relationships xmlns="http://schemas.openxmlformats.org/package/2006/relationships"><Relationship Id="rId3" Type="http://schemas.openxmlformats.org/officeDocument/2006/relationships/hyperlink" Target="https://liveexample.pearsoncmg.com/html/RandomCharacter.html" TargetMode="External"/><Relationship Id="rId2" Type="http://schemas.openxmlformats.org/officeDocument/2006/relationships/notesSlide" Target="../notesSlides/notesSlide34.xml"/><Relationship Id="rId1" Type="http://schemas.openxmlformats.org/officeDocument/2006/relationships/slideLayout" Target="../slideLayouts/slideLayout10.xml"/><Relationship Id="rId4" Type="http://schemas.openxmlformats.org/officeDocument/2006/relationships/hyperlink" Target="https://liveexample.pearsoncmg.com/html/TestRandomCharacter.html" TargetMode="Externa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5.xml"/><Relationship Id="rId1" Type="http://schemas.openxmlformats.org/officeDocument/2006/relationships/slideLayout" Target="../slideLayouts/slideLayout10.xml"/><Relationship Id="rId4" Type="http://schemas.openxmlformats.org/officeDocument/2006/relationships/hyperlink" Target="https://liveexample.pearsoncmg.com/html/PrintCalendar.html" TargetMode="External"/></Relationships>
</file>

<file path=ppt/slides/_rels/slide64.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hyperlink" Target="https://liveexample.pearsoncmg.com/PrintCalendarSkeleton.html" TargetMode="External"/><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0.xml"/><Relationship Id="rId1" Type="http://schemas.openxmlformats.org/officeDocument/2006/relationships/slideLayout" Target="../slideLayouts/slideLayout4.xml"/><Relationship Id="rId4" Type="http://schemas.openxmlformats.org/officeDocument/2006/relationships/image" Target="../media/image48.svg"/></Relationships>
</file>

<file path=ppt/slides/_rels/slide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E98728-A241-43F4-95FF-6C49FEEA0911}"/>
              </a:ext>
              <a:ext uri="{C183D7F6-B498-43B3-948B-1728B52AA6E4}">
                <adec:decorative xmlns:adec="http://schemas.microsoft.com/office/drawing/2017/decorative" val="1"/>
              </a:ext>
            </a:extLst>
          </p:cNvPr>
          <p:cNvSpPr>
            <a:spLocks noGrp="1"/>
          </p:cNvSpPr>
          <p:nvPr>
            <p:ph type="title"/>
          </p:nvPr>
        </p:nvSpPr>
        <p:spPr>
          <a:xfrm>
            <a:off x="457200" y="143692"/>
            <a:ext cx="7733764" cy="987333"/>
          </a:xfrm>
        </p:spPr>
        <p:txBody>
          <a:bodyPr anchor="ctr"/>
          <a:lstStyle/>
          <a:p>
            <a:r>
              <a:rPr lang="en-US" sz="3000" dirty="0"/>
              <a:t>Introduction to Java Programming and Data Structures</a:t>
            </a:r>
          </a:p>
        </p:txBody>
      </p:sp>
      <p:sp>
        <p:nvSpPr>
          <p:cNvPr id="3" name="Content Placeholder 2">
            <a:extLst>
              <a:ext uri="{FF2B5EF4-FFF2-40B4-BE49-F238E27FC236}">
                <a16:creationId xmlns:a16="http://schemas.microsoft.com/office/drawing/2014/main" id="{ABE18F80-D4FC-4D8F-B2BD-E7BEE7E012B5}"/>
              </a:ext>
              <a:ext uri="{C183D7F6-B498-43B3-948B-1728B52AA6E4}">
                <adec:decorative xmlns:adec="http://schemas.microsoft.com/office/drawing/2017/decorative" val="1"/>
              </a:ext>
            </a:extLst>
          </p:cNvPr>
          <p:cNvSpPr>
            <a:spLocks noGrp="1"/>
          </p:cNvSpPr>
          <p:nvPr>
            <p:ph type="body" idx="1"/>
          </p:nvPr>
        </p:nvSpPr>
        <p:spPr>
          <a:xfrm>
            <a:off x="457200" y="1212419"/>
            <a:ext cx="8229600" cy="413524"/>
          </a:xfrm>
        </p:spPr>
        <p:txBody>
          <a:bodyPr anchor="ctr"/>
          <a:lstStyle/>
          <a:p>
            <a:r>
              <a:rPr lang="en-US" dirty="0">
                <a:solidFill>
                  <a:schemeClr val="tx2"/>
                </a:solidFill>
              </a:rPr>
              <a:t>Twelfth Edition</a:t>
            </a:r>
          </a:p>
        </p:txBody>
      </p:sp>
      <p:sp>
        <p:nvSpPr>
          <p:cNvPr id="5" name="Content Placeholder 4">
            <a:extLst>
              <a:ext uri="{FF2B5EF4-FFF2-40B4-BE49-F238E27FC236}">
                <a16:creationId xmlns:a16="http://schemas.microsoft.com/office/drawing/2014/main" id="{2D222376-7AD7-4443-B67A-120BE12F4DDB}"/>
              </a:ext>
              <a:ext uri="{C183D7F6-B498-43B3-948B-1728B52AA6E4}">
                <adec:decorative xmlns:adec="http://schemas.microsoft.com/office/drawing/2017/decorative" val="1"/>
              </a:ext>
            </a:extLst>
          </p:cNvPr>
          <p:cNvSpPr>
            <a:spLocks noGrp="1"/>
          </p:cNvSpPr>
          <p:nvPr>
            <p:ph sz="quarter" idx="14"/>
          </p:nvPr>
        </p:nvSpPr>
        <p:spPr>
          <a:xfrm>
            <a:off x="5029200" y="1906104"/>
            <a:ext cx="3657600" cy="1186345"/>
          </a:xfrm>
        </p:spPr>
        <p:txBody>
          <a:bodyPr/>
          <a:lstStyle/>
          <a:p>
            <a:pPr marL="0" algn="ctr"/>
            <a:r>
              <a:rPr lang="en-US" b="1" dirty="0">
                <a:latin typeface="+mn-lt"/>
              </a:rPr>
              <a:t>Chapter 6</a:t>
            </a:r>
          </a:p>
        </p:txBody>
      </p:sp>
      <p:sp>
        <p:nvSpPr>
          <p:cNvPr id="6" name="Content Placeholder 5">
            <a:extLst>
              <a:ext uri="{FF2B5EF4-FFF2-40B4-BE49-F238E27FC236}">
                <a16:creationId xmlns:a16="http://schemas.microsoft.com/office/drawing/2014/main" id="{82FD4EC9-4778-4E2F-B136-2A176CA2BA69}"/>
              </a:ext>
              <a:ext uri="{C183D7F6-B498-43B3-948B-1728B52AA6E4}">
                <adec:decorative xmlns:adec="http://schemas.microsoft.com/office/drawing/2017/decorative" val="1"/>
              </a:ext>
            </a:extLst>
          </p:cNvPr>
          <p:cNvSpPr>
            <a:spLocks noGrp="1"/>
          </p:cNvSpPr>
          <p:nvPr>
            <p:ph sz="quarter" idx="15"/>
          </p:nvPr>
        </p:nvSpPr>
        <p:spPr>
          <a:xfrm>
            <a:off x="5029200" y="3252789"/>
            <a:ext cx="3657600" cy="1589177"/>
          </a:xfrm>
        </p:spPr>
        <p:txBody>
          <a:bodyPr/>
          <a:lstStyle/>
          <a:p>
            <a:r>
              <a:rPr lang="en-US" dirty="0"/>
              <a:t>Methods</a:t>
            </a:r>
          </a:p>
        </p:txBody>
      </p:sp>
      <p:pic>
        <p:nvPicPr>
          <p:cNvPr id="7" name="Picture 6" descr="Front Cover: Introduction to Java Programming and Data Structures Twelfth Edition by Liang.">
            <a:extLst>
              <a:ext uri="{FF2B5EF4-FFF2-40B4-BE49-F238E27FC236}">
                <a16:creationId xmlns:a16="http://schemas.microsoft.com/office/drawing/2014/main" id="{5F16D7D7-ECE6-4B8A-A1F3-15ADBADE58C8}"/>
              </a:ext>
            </a:extLst>
          </p:cNvPr>
          <p:cNvPicPr>
            <a:picLocks noChangeAspect="1"/>
          </p:cNvPicPr>
          <p:nvPr/>
        </p:nvPicPr>
        <p:blipFill>
          <a:blip r:embed="rId3"/>
          <a:stretch>
            <a:fillRect/>
          </a:stretch>
        </p:blipFill>
        <p:spPr>
          <a:xfrm>
            <a:off x="591091" y="1697633"/>
            <a:ext cx="3776850" cy="4523213"/>
          </a:xfrm>
          <a:prstGeom prst="rect">
            <a:avLst/>
          </a:prstGeom>
          <a:ln w="9525">
            <a:solidFill>
              <a:schemeClr val="tx1"/>
            </a:solidFill>
          </a:ln>
        </p:spPr>
      </p:pic>
      <p:sp>
        <p:nvSpPr>
          <p:cNvPr id="8" name="Content Placeholder 7">
            <a:extLst>
              <a:ext uri="{FF2B5EF4-FFF2-40B4-BE49-F238E27FC236}">
                <a16:creationId xmlns:a16="http://schemas.microsoft.com/office/drawing/2014/main" id="{C8E88D28-1A9F-4FC4-946F-10B4629D1438}"/>
              </a:ext>
              <a:ext uri="{C183D7F6-B498-43B3-948B-1728B52AA6E4}">
                <adec:decorative xmlns:adec="http://schemas.microsoft.com/office/drawing/2017/decorative" val="1"/>
              </a:ext>
            </a:extLst>
          </p:cNvPr>
          <p:cNvSpPr>
            <a:spLocks noGrp="1"/>
          </p:cNvSpPr>
          <p:nvPr>
            <p:ph sz="quarter" idx="17"/>
          </p:nvPr>
        </p:nvSpPr>
        <p:spPr>
          <a:xfrm>
            <a:off x="2173000" y="6415232"/>
            <a:ext cx="6589712" cy="228600"/>
          </a:xfrm>
        </p:spPr>
        <p:txBody>
          <a:bodyPr/>
          <a:lstStyle/>
          <a:p>
            <a:pPr marL="0" indent="0"/>
            <a:r>
              <a:rPr lang="en-US" altLang="en-US" sz="1200" b="0" dirty="0">
                <a:latin typeface="Verdana"/>
                <a:ea typeface="Verdana" panose="020B0604030504040204" pitchFamily="34" charset="0"/>
                <a:cs typeface="Verdana" panose="020B0604030504040204" pitchFamily="34" charset="0"/>
              </a:rPr>
              <a:t>Copyright © </a:t>
            </a:r>
            <a:r>
              <a:rPr lang="en-IN" dirty="0"/>
              <a:t>2020 </a:t>
            </a:r>
            <a:r>
              <a:rPr lang="en-US" altLang="en-US" sz="1200" b="0" dirty="0">
                <a:latin typeface="Verdana"/>
                <a:ea typeface="Verdana" panose="020B0604030504040204" pitchFamily="34" charset="0"/>
                <a:cs typeface="Verdana" panose="020B0604030504040204" pitchFamily="34" charset="0"/>
              </a:rPr>
              <a:t>Pearson Education, Inc. All Rights Reserved</a:t>
            </a:r>
          </a:p>
        </p:txBody>
      </p:sp>
      <p:pic>
        <p:nvPicPr>
          <p:cNvPr id="22" name="Picture Placeholder 21" descr="Pearson Logo">
            <a:extLst>
              <a:ext uri="{FF2B5EF4-FFF2-40B4-BE49-F238E27FC236}">
                <a16:creationId xmlns:a16="http://schemas.microsoft.com/office/drawing/2014/main" id="{463657D3-0029-4FB6-A24C-CAB832988B4E}"/>
              </a:ext>
            </a:extLst>
          </p:cNvPr>
          <p:cNvPicPr>
            <a:picLocks noGrp="1" noChangeAspect="1"/>
          </p:cNvPicPr>
          <p:nvPr>
            <p:ph type="pic" sz="quarter" idx="16"/>
          </p:nvPr>
        </p:nvPicPr>
        <p:blipFill>
          <a:blip r:embed="rId4"/>
          <a:srcRect t="22152" b="22152"/>
          <a:stretch>
            <a:fillRect/>
          </a:stretch>
        </p:blipFill>
        <p:spPr>
          <a:xfrm>
            <a:off x="315677" y="6420639"/>
            <a:ext cx="1176574" cy="296443"/>
          </a:xfrm>
        </p:spPr>
      </p:pic>
    </p:spTree>
    <p:extLst>
      <p:ext uri="{BB962C8B-B14F-4D97-AF65-F5344CB8AC3E}">
        <p14:creationId xmlns:p14="http://schemas.microsoft.com/office/powerpoint/2010/main" val="38013359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1DA9E8-58F7-4D87-821B-B8715C7823A6}"/>
              </a:ext>
            </a:extLst>
          </p:cNvPr>
          <p:cNvSpPr>
            <a:spLocks noGrp="1"/>
          </p:cNvSpPr>
          <p:nvPr>
            <p:ph type="title"/>
          </p:nvPr>
        </p:nvSpPr>
        <p:spPr/>
        <p:txBody>
          <a:bodyPr/>
          <a:lstStyle/>
          <a:p>
            <a:r>
              <a:rPr lang="en-IN" dirty="0"/>
              <a:t>Formal Parameters</a:t>
            </a:r>
          </a:p>
        </p:txBody>
      </p:sp>
      <p:sp>
        <p:nvSpPr>
          <p:cNvPr id="3" name="Content Placeholder 2">
            <a:extLst>
              <a:ext uri="{FF2B5EF4-FFF2-40B4-BE49-F238E27FC236}">
                <a16:creationId xmlns:a16="http://schemas.microsoft.com/office/drawing/2014/main" id="{3AAEE996-D8FD-416E-B82C-EF2904CE3BC8}"/>
              </a:ext>
            </a:extLst>
          </p:cNvPr>
          <p:cNvSpPr>
            <a:spLocks noGrp="1"/>
          </p:cNvSpPr>
          <p:nvPr>
            <p:ph sz="quarter" idx="13"/>
          </p:nvPr>
        </p:nvSpPr>
        <p:spPr>
          <a:xfrm>
            <a:off x="457200" y="1556327"/>
            <a:ext cx="8229600" cy="912553"/>
          </a:xfrm>
        </p:spPr>
        <p:txBody>
          <a:bodyPr/>
          <a:lstStyle/>
          <a:p>
            <a:pPr marL="432" indent="0">
              <a:buNone/>
            </a:pPr>
            <a:r>
              <a:rPr lang="en-IN" dirty="0"/>
              <a:t>The variables defined in the method header are known as </a:t>
            </a:r>
            <a:r>
              <a:rPr lang="en-IN" b="1" dirty="0"/>
              <a:t>formal parameters</a:t>
            </a:r>
            <a:r>
              <a:rPr lang="en-IN" dirty="0"/>
              <a:t>.</a:t>
            </a:r>
          </a:p>
        </p:txBody>
      </p:sp>
      <p:pic>
        <p:nvPicPr>
          <p:cNvPr id="6" name="Content Placeholder 5" descr="An illustration shows Formal parameters. For long description in Notes pane, press F6.">
            <a:extLst>
              <a:ext uri="{FF2B5EF4-FFF2-40B4-BE49-F238E27FC236}">
                <a16:creationId xmlns:a16="http://schemas.microsoft.com/office/drawing/2014/main" id="{0401A7C1-D019-4E8A-95C3-4A76998C7E79}"/>
              </a:ext>
            </a:extLst>
          </p:cNvPr>
          <p:cNvPicPr>
            <a:picLocks noGrp="1"/>
          </p:cNvPicPr>
          <p:nvPr>
            <p:ph sz="quarter" idx="14"/>
          </p:nvPr>
        </p:nvPicPr>
        <p:blipFill>
          <a:blip r:embed="rId3"/>
          <a:stretch>
            <a:fillRect/>
          </a:stretch>
        </p:blipFill>
        <p:spPr>
          <a:xfrm>
            <a:off x="608400" y="3171600"/>
            <a:ext cx="7930800" cy="2980800"/>
          </a:xfrm>
          <a:prstGeom prst="rect">
            <a:avLst/>
          </a:prstGeom>
        </p:spPr>
      </p:pic>
    </p:spTree>
    <p:extLst>
      <p:ext uri="{BB962C8B-B14F-4D97-AF65-F5344CB8AC3E}">
        <p14:creationId xmlns:p14="http://schemas.microsoft.com/office/powerpoint/2010/main" val="13922376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1DA9E8-58F7-4D87-821B-B8715C7823A6}"/>
              </a:ext>
            </a:extLst>
          </p:cNvPr>
          <p:cNvSpPr>
            <a:spLocks noGrp="1"/>
          </p:cNvSpPr>
          <p:nvPr>
            <p:ph type="title"/>
          </p:nvPr>
        </p:nvSpPr>
        <p:spPr/>
        <p:txBody>
          <a:bodyPr/>
          <a:lstStyle/>
          <a:p>
            <a:r>
              <a:rPr lang="en-IN" dirty="0"/>
              <a:t>Actual Parameters</a:t>
            </a:r>
          </a:p>
        </p:txBody>
      </p:sp>
      <p:sp>
        <p:nvSpPr>
          <p:cNvPr id="3" name="Content Placeholder 2">
            <a:extLst>
              <a:ext uri="{FF2B5EF4-FFF2-40B4-BE49-F238E27FC236}">
                <a16:creationId xmlns:a16="http://schemas.microsoft.com/office/drawing/2014/main" id="{3AAEE996-D8FD-416E-B82C-EF2904CE3BC8}"/>
              </a:ext>
            </a:extLst>
          </p:cNvPr>
          <p:cNvSpPr>
            <a:spLocks noGrp="1"/>
          </p:cNvSpPr>
          <p:nvPr>
            <p:ph sz="quarter" idx="13"/>
          </p:nvPr>
        </p:nvSpPr>
        <p:spPr>
          <a:xfrm>
            <a:off x="457200" y="1556327"/>
            <a:ext cx="8229600" cy="851593"/>
          </a:xfrm>
        </p:spPr>
        <p:txBody>
          <a:bodyPr/>
          <a:lstStyle/>
          <a:p>
            <a:pPr marL="432" indent="0">
              <a:buNone/>
            </a:pPr>
            <a:r>
              <a:rPr lang="en-IN" sz="2200" dirty="0"/>
              <a:t>When a method is invoked, you pass a value to the parameter. This value is referred to as </a:t>
            </a:r>
            <a:r>
              <a:rPr lang="en-IN" sz="2200" b="1" dirty="0"/>
              <a:t>actual parameter or argument</a:t>
            </a:r>
            <a:r>
              <a:rPr lang="en-IN" sz="2200" dirty="0"/>
              <a:t>.</a:t>
            </a:r>
          </a:p>
        </p:txBody>
      </p:sp>
      <p:pic>
        <p:nvPicPr>
          <p:cNvPr id="7" name="Content Placeholder 6" descr="An illustration shows Actual parameters. For long description in Notes pane, press F6.">
            <a:extLst>
              <a:ext uri="{FF2B5EF4-FFF2-40B4-BE49-F238E27FC236}">
                <a16:creationId xmlns:a16="http://schemas.microsoft.com/office/drawing/2014/main" id="{7805D9D0-7CF5-4EED-9601-2090DA5EDD96}"/>
              </a:ext>
            </a:extLst>
          </p:cNvPr>
          <p:cNvPicPr>
            <a:picLocks noGrp="1"/>
          </p:cNvPicPr>
          <p:nvPr>
            <p:ph sz="quarter" idx="14"/>
          </p:nvPr>
        </p:nvPicPr>
        <p:blipFill>
          <a:blip r:embed="rId3"/>
          <a:stretch>
            <a:fillRect/>
          </a:stretch>
        </p:blipFill>
        <p:spPr>
          <a:xfrm>
            <a:off x="608400" y="3171600"/>
            <a:ext cx="7930800" cy="2980800"/>
          </a:xfrm>
          <a:prstGeom prst="rect">
            <a:avLst/>
          </a:prstGeom>
        </p:spPr>
      </p:pic>
    </p:spTree>
    <p:extLst>
      <p:ext uri="{BB962C8B-B14F-4D97-AF65-F5344CB8AC3E}">
        <p14:creationId xmlns:p14="http://schemas.microsoft.com/office/powerpoint/2010/main" val="30077542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1DA9E8-58F7-4D87-821B-B8715C7823A6}"/>
              </a:ext>
            </a:extLst>
          </p:cNvPr>
          <p:cNvSpPr>
            <a:spLocks noGrp="1"/>
          </p:cNvSpPr>
          <p:nvPr>
            <p:ph type="title"/>
          </p:nvPr>
        </p:nvSpPr>
        <p:spPr/>
        <p:txBody>
          <a:bodyPr/>
          <a:lstStyle/>
          <a:p>
            <a:r>
              <a:rPr lang="en-IN" dirty="0"/>
              <a:t>Return Value Type</a:t>
            </a:r>
          </a:p>
        </p:txBody>
      </p:sp>
      <p:sp>
        <p:nvSpPr>
          <p:cNvPr id="3" name="Content Placeholder 2">
            <a:extLst>
              <a:ext uri="{FF2B5EF4-FFF2-40B4-BE49-F238E27FC236}">
                <a16:creationId xmlns:a16="http://schemas.microsoft.com/office/drawing/2014/main" id="{3AAEE996-D8FD-416E-B82C-EF2904CE3BC8}"/>
              </a:ext>
            </a:extLst>
          </p:cNvPr>
          <p:cNvSpPr>
            <a:spLocks noGrp="1"/>
          </p:cNvSpPr>
          <p:nvPr>
            <p:ph sz="quarter" idx="13"/>
          </p:nvPr>
        </p:nvSpPr>
        <p:spPr>
          <a:xfrm>
            <a:off x="457200" y="1556327"/>
            <a:ext cx="8229600" cy="1388754"/>
          </a:xfrm>
        </p:spPr>
        <p:txBody>
          <a:bodyPr/>
          <a:lstStyle/>
          <a:p>
            <a:pPr marL="432" indent="0">
              <a:buNone/>
            </a:pPr>
            <a:r>
              <a:rPr lang="en-IN" sz="2000" dirty="0"/>
              <a:t>A method may return a value. The </a:t>
            </a:r>
            <a:r>
              <a:rPr lang="en-IN" sz="2000" u="sng" dirty="0" err="1"/>
              <a:t>returnValueType</a:t>
            </a:r>
            <a:r>
              <a:rPr lang="en-IN" sz="2000" dirty="0"/>
              <a:t> is the data type of the value the method returns. If the method does not return a value, the </a:t>
            </a:r>
            <a:r>
              <a:rPr lang="en-IN" sz="2000" u="sng" dirty="0" err="1"/>
              <a:t>returnValueType</a:t>
            </a:r>
            <a:r>
              <a:rPr lang="en-IN" sz="2000" dirty="0"/>
              <a:t> is the keyword </a:t>
            </a:r>
            <a:r>
              <a:rPr lang="en-IN" sz="2000" u="sng" dirty="0"/>
              <a:t>void</a:t>
            </a:r>
            <a:r>
              <a:rPr lang="en-IN" sz="2000" dirty="0"/>
              <a:t>. For example, the </a:t>
            </a:r>
            <a:r>
              <a:rPr lang="en-IN" sz="2000" u="sng" dirty="0" err="1"/>
              <a:t>returnValueType</a:t>
            </a:r>
            <a:r>
              <a:rPr lang="en-IN" sz="2000" dirty="0"/>
              <a:t> in the </a:t>
            </a:r>
            <a:r>
              <a:rPr lang="en-IN" sz="2000" u="sng" dirty="0"/>
              <a:t>main</a:t>
            </a:r>
            <a:r>
              <a:rPr lang="en-IN" sz="2000" dirty="0"/>
              <a:t> method is </a:t>
            </a:r>
            <a:r>
              <a:rPr lang="en-IN" sz="2000" u="sng" dirty="0"/>
              <a:t>void</a:t>
            </a:r>
            <a:r>
              <a:rPr lang="en-IN" sz="2000" dirty="0"/>
              <a:t>.</a:t>
            </a:r>
          </a:p>
        </p:txBody>
      </p:sp>
      <p:pic>
        <p:nvPicPr>
          <p:cNvPr id="6" name="Content Placeholder 5" descr="An illustration shows Return value type parameters. For long description in Notes pane, press F6.">
            <a:extLst>
              <a:ext uri="{FF2B5EF4-FFF2-40B4-BE49-F238E27FC236}">
                <a16:creationId xmlns:a16="http://schemas.microsoft.com/office/drawing/2014/main" id="{40625EFF-AC4B-4E05-A251-642AF696BF44}"/>
              </a:ext>
            </a:extLst>
          </p:cNvPr>
          <p:cNvPicPr>
            <a:picLocks noGrp="1"/>
          </p:cNvPicPr>
          <p:nvPr>
            <p:ph sz="quarter" idx="14"/>
          </p:nvPr>
        </p:nvPicPr>
        <p:blipFill>
          <a:blip r:embed="rId3"/>
          <a:stretch>
            <a:fillRect/>
          </a:stretch>
        </p:blipFill>
        <p:spPr>
          <a:xfrm>
            <a:off x="608400" y="3171600"/>
            <a:ext cx="7930800" cy="2980800"/>
          </a:xfrm>
          <a:prstGeom prst="rect">
            <a:avLst/>
          </a:prstGeom>
        </p:spPr>
      </p:pic>
    </p:spTree>
    <p:extLst>
      <p:ext uri="{BB962C8B-B14F-4D97-AF65-F5344CB8AC3E}">
        <p14:creationId xmlns:p14="http://schemas.microsoft.com/office/powerpoint/2010/main" val="1060325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7D16D8-AD49-446D-9380-ED98EF671F9F}"/>
              </a:ext>
            </a:extLst>
          </p:cNvPr>
          <p:cNvSpPr>
            <a:spLocks noGrp="1"/>
          </p:cNvSpPr>
          <p:nvPr>
            <p:ph type="title"/>
          </p:nvPr>
        </p:nvSpPr>
        <p:spPr/>
        <p:txBody>
          <a:bodyPr/>
          <a:lstStyle/>
          <a:p>
            <a:r>
              <a:rPr lang="en-IN" dirty="0"/>
              <a:t>Calling Methods </a:t>
            </a:r>
            <a:r>
              <a:rPr lang="en-IN" sz="2000" b="0" dirty="0"/>
              <a:t>(1 of 2)</a:t>
            </a:r>
            <a:endParaRPr lang="en-IN" b="0" dirty="0"/>
          </a:p>
        </p:txBody>
      </p:sp>
      <p:sp>
        <p:nvSpPr>
          <p:cNvPr id="3" name="Content Placeholder 2">
            <a:extLst>
              <a:ext uri="{FF2B5EF4-FFF2-40B4-BE49-F238E27FC236}">
                <a16:creationId xmlns:a16="http://schemas.microsoft.com/office/drawing/2014/main" id="{015183CD-3CA0-48B7-8B39-722DA18B39D8}"/>
              </a:ext>
            </a:extLst>
          </p:cNvPr>
          <p:cNvSpPr>
            <a:spLocks noGrp="1"/>
          </p:cNvSpPr>
          <p:nvPr>
            <p:ph sz="quarter" idx="13"/>
          </p:nvPr>
        </p:nvSpPr>
        <p:spPr>
          <a:xfrm>
            <a:off x="457200" y="1552575"/>
            <a:ext cx="8229600" cy="1510665"/>
          </a:xfrm>
        </p:spPr>
        <p:txBody>
          <a:bodyPr/>
          <a:lstStyle/>
          <a:p>
            <a:pPr marL="432" indent="0">
              <a:buNone/>
            </a:pPr>
            <a:r>
              <a:rPr lang="en-IN" dirty="0"/>
              <a:t>Testing the </a:t>
            </a:r>
            <a:r>
              <a:rPr lang="en-IN" dirty="0">
                <a:latin typeface="Courier New" panose="02070309020205020404" pitchFamily="49" charset="0"/>
                <a:cs typeface="Courier New" panose="02070309020205020404" pitchFamily="49" charset="0"/>
              </a:rPr>
              <a:t>max</a:t>
            </a:r>
            <a:r>
              <a:rPr lang="en-IN" dirty="0"/>
              <a:t> method</a:t>
            </a:r>
          </a:p>
          <a:p>
            <a:pPr marL="432" indent="0">
              <a:buNone/>
            </a:pPr>
            <a:r>
              <a:rPr lang="en-IN" dirty="0"/>
              <a:t>This program demonstrates calling a method max to return the largest of the </a:t>
            </a:r>
            <a:r>
              <a:rPr lang="en-IN" dirty="0">
                <a:latin typeface="Courier New" panose="02070309020205020404" pitchFamily="49" charset="0"/>
                <a:cs typeface="Courier New" panose="02070309020205020404" pitchFamily="49" charset="0"/>
              </a:rPr>
              <a:t>int</a:t>
            </a:r>
            <a:r>
              <a:rPr lang="en-IN" dirty="0"/>
              <a:t> values</a:t>
            </a:r>
          </a:p>
        </p:txBody>
      </p:sp>
      <p:sp>
        <p:nvSpPr>
          <p:cNvPr id="10" name="Text Placeholder 9">
            <a:extLst>
              <a:ext uri="{FF2B5EF4-FFF2-40B4-BE49-F238E27FC236}">
                <a16:creationId xmlns:a16="http://schemas.microsoft.com/office/drawing/2014/main" id="{BD8D94FF-E182-4CCF-96DD-B4190CC09BAA}"/>
              </a:ext>
            </a:extLst>
          </p:cNvPr>
          <p:cNvSpPr>
            <a:spLocks noGrp="1"/>
          </p:cNvSpPr>
          <p:nvPr>
            <p:ph type="body" sz="quarter" idx="20"/>
          </p:nvPr>
        </p:nvSpPr>
        <p:spPr>
          <a:xfrm>
            <a:off x="7330440" y="5678170"/>
            <a:ext cx="1356360" cy="509270"/>
          </a:xfrm>
        </p:spPr>
        <p:txBody>
          <a:bodyPr/>
          <a:lstStyle/>
          <a:p>
            <a:pPr marL="432" indent="0" algn="ctr">
              <a:buNone/>
            </a:pPr>
            <a:r>
              <a:rPr lang="en-IN" dirty="0" err="1">
                <a:hlinkClick r:id="rId3"/>
              </a:rPr>
              <a:t>TestMax</a:t>
            </a:r>
            <a:endParaRPr lang="en-IN" dirty="0">
              <a:hlinkClick r:id="rId3"/>
            </a:endParaRPr>
          </a:p>
        </p:txBody>
      </p:sp>
    </p:spTree>
    <p:extLst>
      <p:ext uri="{BB962C8B-B14F-4D97-AF65-F5344CB8AC3E}">
        <p14:creationId xmlns:p14="http://schemas.microsoft.com/office/powerpoint/2010/main" val="39443860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7D16D8-AD49-446D-9380-ED98EF671F9F}"/>
              </a:ext>
            </a:extLst>
          </p:cNvPr>
          <p:cNvSpPr>
            <a:spLocks noGrp="1"/>
          </p:cNvSpPr>
          <p:nvPr>
            <p:ph type="title"/>
          </p:nvPr>
        </p:nvSpPr>
        <p:spPr/>
        <p:txBody>
          <a:bodyPr/>
          <a:lstStyle/>
          <a:p>
            <a:r>
              <a:rPr lang="en-IN" dirty="0"/>
              <a:t>Calling Methods </a:t>
            </a:r>
            <a:r>
              <a:rPr lang="en-IN" sz="2000" b="0" dirty="0"/>
              <a:t>(2 of 2)</a:t>
            </a:r>
            <a:endParaRPr lang="en-IN" b="0" dirty="0"/>
          </a:p>
        </p:txBody>
      </p:sp>
      <p:pic>
        <p:nvPicPr>
          <p:cNvPr id="6" name="Content Placeholder 5" descr="An illustration show Calling methods. For long description in Notes pane, press F6.">
            <a:extLst>
              <a:ext uri="{FF2B5EF4-FFF2-40B4-BE49-F238E27FC236}">
                <a16:creationId xmlns:a16="http://schemas.microsoft.com/office/drawing/2014/main" id="{84FEA72D-F371-4CDF-983F-C92581EB1B3B}"/>
              </a:ext>
            </a:extLst>
          </p:cNvPr>
          <p:cNvPicPr>
            <a:picLocks noGrp="1" noChangeAspect="1"/>
          </p:cNvPicPr>
          <p:nvPr>
            <p:ph sz="quarter" idx="13"/>
          </p:nvPr>
        </p:nvPicPr>
        <p:blipFill>
          <a:blip r:embed="rId3"/>
          <a:stretch>
            <a:fillRect/>
          </a:stretch>
        </p:blipFill>
        <p:spPr>
          <a:xfrm>
            <a:off x="454763" y="1870554"/>
            <a:ext cx="8234473" cy="3116891"/>
          </a:xfrm>
          <a:prstGeom prst="rect">
            <a:avLst/>
          </a:prstGeom>
        </p:spPr>
      </p:pic>
    </p:spTree>
    <p:extLst>
      <p:ext uri="{BB962C8B-B14F-4D97-AF65-F5344CB8AC3E}">
        <p14:creationId xmlns:p14="http://schemas.microsoft.com/office/powerpoint/2010/main" val="24173528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03F-38BC-49A7-9E87-E693EBD398B3}"/>
              </a:ext>
            </a:extLst>
          </p:cNvPr>
          <p:cNvSpPr>
            <a:spLocks noGrp="1"/>
          </p:cNvSpPr>
          <p:nvPr>
            <p:ph type="title"/>
          </p:nvPr>
        </p:nvSpPr>
        <p:spPr/>
        <p:txBody>
          <a:bodyPr/>
          <a:lstStyle/>
          <a:p>
            <a:r>
              <a:rPr lang="en-IN" dirty="0"/>
              <a:t>Trace Method Invocation </a:t>
            </a:r>
            <a:r>
              <a:rPr lang="en-IN" sz="2000" b="0" dirty="0"/>
              <a:t>(1 of 10)</a:t>
            </a:r>
            <a:endParaRPr lang="en-IN" b="0" dirty="0"/>
          </a:p>
        </p:txBody>
      </p:sp>
      <p:pic>
        <p:nvPicPr>
          <p:cNvPr id="4" name="Content Placeholder 3" descr="An arrow labeled, i is now 5 points to the text box, int i = 5.">
            <a:extLst>
              <a:ext uri="{FF2B5EF4-FFF2-40B4-BE49-F238E27FC236}">
                <a16:creationId xmlns:a16="http://schemas.microsoft.com/office/drawing/2014/main" id="{09D7D4B9-9ED6-4726-A9CF-1EFDEC15D749}"/>
              </a:ext>
            </a:extLst>
          </p:cNvPr>
          <p:cNvPicPr>
            <a:picLocks noGrp="1" noChangeAspect="1"/>
          </p:cNvPicPr>
          <p:nvPr>
            <p:ph sz="quarter" idx="13"/>
          </p:nvPr>
        </p:nvPicPr>
        <p:blipFill>
          <a:blip r:embed="rId2"/>
          <a:stretch>
            <a:fillRect/>
          </a:stretch>
        </p:blipFill>
        <p:spPr>
          <a:xfrm>
            <a:off x="454025" y="2018999"/>
            <a:ext cx="8232775" cy="2820002"/>
          </a:xfrm>
          <a:prstGeom prst="rect">
            <a:avLst/>
          </a:prstGeom>
        </p:spPr>
      </p:pic>
    </p:spTree>
    <p:extLst>
      <p:ext uri="{BB962C8B-B14F-4D97-AF65-F5344CB8AC3E}">
        <p14:creationId xmlns:p14="http://schemas.microsoft.com/office/powerpoint/2010/main" val="8630397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03F-38BC-49A7-9E87-E693EBD398B3}"/>
              </a:ext>
            </a:extLst>
          </p:cNvPr>
          <p:cNvSpPr>
            <a:spLocks noGrp="1"/>
          </p:cNvSpPr>
          <p:nvPr>
            <p:ph type="title"/>
          </p:nvPr>
        </p:nvSpPr>
        <p:spPr/>
        <p:txBody>
          <a:bodyPr/>
          <a:lstStyle/>
          <a:p>
            <a:r>
              <a:rPr lang="en-IN" dirty="0"/>
              <a:t>Trace Method Invocation </a:t>
            </a:r>
            <a:r>
              <a:rPr lang="en-IN" sz="2000" b="0" dirty="0"/>
              <a:t>(2 of 10)</a:t>
            </a:r>
            <a:endParaRPr lang="en-IN" b="0" dirty="0"/>
          </a:p>
        </p:txBody>
      </p:sp>
      <p:pic>
        <p:nvPicPr>
          <p:cNvPr id="6" name="Content Placeholder 5" descr="An arrow labeled, j is now 2 points to the text box, int j = 2.">
            <a:extLst>
              <a:ext uri="{FF2B5EF4-FFF2-40B4-BE49-F238E27FC236}">
                <a16:creationId xmlns:a16="http://schemas.microsoft.com/office/drawing/2014/main" id="{37D8E69F-27C0-44FF-9D08-4DC62B5E62EE}"/>
              </a:ext>
            </a:extLst>
          </p:cNvPr>
          <p:cNvPicPr>
            <a:picLocks noGrp="1" noChangeAspect="1"/>
          </p:cNvPicPr>
          <p:nvPr>
            <p:ph sz="quarter" idx="13"/>
          </p:nvPr>
        </p:nvPicPr>
        <p:blipFill>
          <a:blip r:embed="rId2"/>
          <a:stretch>
            <a:fillRect/>
          </a:stretch>
        </p:blipFill>
        <p:spPr>
          <a:xfrm>
            <a:off x="454025" y="2018999"/>
            <a:ext cx="8232775" cy="2820002"/>
          </a:xfrm>
          <a:prstGeom prst="rect">
            <a:avLst/>
          </a:prstGeom>
        </p:spPr>
      </p:pic>
    </p:spTree>
    <p:extLst>
      <p:ext uri="{BB962C8B-B14F-4D97-AF65-F5344CB8AC3E}">
        <p14:creationId xmlns:p14="http://schemas.microsoft.com/office/powerpoint/2010/main" val="2185165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03F-38BC-49A7-9E87-E693EBD398B3}"/>
              </a:ext>
            </a:extLst>
          </p:cNvPr>
          <p:cNvSpPr>
            <a:spLocks noGrp="1"/>
          </p:cNvSpPr>
          <p:nvPr>
            <p:ph type="title"/>
          </p:nvPr>
        </p:nvSpPr>
        <p:spPr/>
        <p:txBody>
          <a:bodyPr/>
          <a:lstStyle/>
          <a:p>
            <a:r>
              <a:rPr lang="en-IN" dirty="0"/>
              <a:t>Trace Method Invocation </a:t>
            </a:r>
            <a:r>
              <a:rPr lang="en-IN" sz="2000" b="0" dirty="0"/>
              <a:t>(3 of 10)</a:t>
            </a:r>
            <a:endParaRPr lang="en-IN" b="0" dirty="0"/>
          </a:p>
        </p:txBody>
      </p:sp>
      <p:pic>
        <p:nvPicPr>
          <p:cNvPr id="5" name="Content Placeholder 4" descr="An arrow labeled, invoke max open parenthesis i, j close parenthesis points to the text box, int k = max open parenthesis i, j close parenthesis.">
            <a:extLst>
              <a:ext uri="{FF2B5EF4-FFF2-40B4-BE49-F238E27FC236}">
                <a16:creationId xmlns:a16="http://schemas.microsoft.com/office/drawing/2014/main" id="{C45A56C5-03A4-40DA-98CD-D99EAC998DD3}"/>
              </a:ext>
            </a:extLst>
          </p:cNvPr>
          <p:cNvPicPr>
            <a:picLocks noGrp="1" noChangeAspect="1"/>
          </p:cNvPicPr>
          <p:nvPr>
            <p:ph sz="quarter" idx="13"/>
          </p:nvPr>
        </p:nvPicPr>
        <p:blipFill>
          <a:blip r:embed="rId2"/>
          <a:stretch>
            <a:fillRect/>
          </a:stretch>
        </p:blipFill>
        <p:spPr>
          <a:xfrm>
            <a:off x="457200" y="2018999"/>
            <a:ext cx="8232775" cy="2820002"/>
          </a:xfrm>
          <a:prstGeom prst="rect">
            <a:avLst/>
          </a:prstGeom>
        </p:spPr>
      </p:pic>
    </p:spTree>
    <p:extLst>
      <p:ext uri="{BB962C8B-B14F-4D97-AF65-F5344CB8AC3E}">
        <p14:creationId xmlns:p14="http://schemas.microsoft.com/office/powerpoint/2010/main" val="21809538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903F-38BC-49A7-9E87-E693EBD398B3}"/>
              </a:ext>
            </a:extLst>
          </p:cNvPr>
          <p:cNvSpPr>
            <a:spLocks noGrp="1"/>
          </p:cNvSpPr>
          <p:nvPr>
            <p:ph type="title"/>
          </p:nvPr>
        </p:nvSpPr>
        <p:spPr/>
        <p:txBody>
          <a:bodyPr/>
          <a:lstStyle/>
          <a:p>
            <a:r>
              <a:rPr lang="en-IN" dirty="0"/>
              <a:t>Trace Method Invocation </a:t>
            </a:r>
            <a:r>
              <a:rPr lang="en-IN" sz="2000" b="0" dirty="0"/>
              <a:t>(4 of 10)</a:t>
            </a:r>
            <a:endParaRPr lang="en-IN" b="0" dirty="0"/>
          </a:p>
        </p:txBody>
      </p:sp>
      <p:pic>
        <p:nvPicPr>
          <p:cNvPr id="6" name="Content Placeholder 5" descr="An arrow labeled,  For long description in Notes pane, press F6.">
            <a:extLst>
              <a:ext uri="{FF2B5EF4-FFF2-40B4-BE49-F238E27FC236}">
                <a16:creationId xmlns:a16="http://schemas.microsoft.com/office/drawing/2014/main" id="{C41B95AE-6C18-477A-BE25-84B1EF6BB695}"/>
              </a:ext>
            </a:extLst>
          </p:cNvPr>
          <p:cNvPicPr>
            <a:picLocks noGrp="1" noChangeAspect="1"/>
          </p:cNvPicPr>
          <p:nvPr>
            <p:ph sz="quarter" idx="13"/>
          </p:nvPr>
        </p:nvPicPr>
        <p:blipFill>
          <a:blip r:embed="rId3"/>
          <a:stretch>
            <a:fillRect/>
          </a:stretch>
        </p:blipFill>
        <p:spPr>
          <a:xfrm>
            <a:off x="454025" y="1771810"/>
            <a:ext cx="8232775" cy="3070539"/>
          </a:xfrm>
          <a:prstGeom prst="rect">
            <a:avLst/>
          </a:prstGeom>
        </p:spPr>
      </p:pic>
    </p:spTree>
    <p:extLst>
      <p:ext uri="{BB962C8B-B14F-4D97-AF65-F5344CB8AC3E}">
        <p14:creationId xmlns:p14="http://schemas.microsoft.com/office/powerpoint/2010/main" val="21616675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FFAED-CE43-48F9-A9C5-AE229CA007A3}"/>
              </a:ext>
            </a:extLst>
          </p:cNvPr>
          <p:cNvSpPr>
            <a:spLocks noGrp="1"/>
          </p:cNvSpPr>
          <p:nvPr>
            <p:ph type="title"/>
          </p:nvPr>
        </p:nvSpPr>
        <p:spPr/>
        <p:txBody>
          <a:bodyPr/>
          <a:lstStyle/>
          <a:p>
            <a:r>
              <a:rPr lang="en-IN" dirty="0"/>
              <a:t>Trace Method Invocation </a:t>
            </a:r>
            <a:r>
              <a:rPr lang="en-IN" sz="2000" b="0" dirty="0"/>
              <a:t>(5 of 10)</a:t>
            </a:r>
            <a:endParaRPr lang="en-IN" dirty="0"/>
          </a:p>
        </p:txBody>
      </p:sp>
      <p:pic>
        <p:nvPicPr>
          <p:cNvPr id="7" name="Content Placeholder 6" descr="An arrow labeled, declare variable result, points to the text, int result. This text is also connected to int k = max open parenthesis i, j close parenthesis.">
            <a:extLst>
              <a:ext uri="{FF2B5EF4-FFF2-40B4-BE49-F238E27FC236}">
                <a16:creationId xmlns:a16="http://schemas.microsoft.com/office/drawing/2014/main" id="{F04491D9-0CA3-4084-A53A-4F55AD1F75FC}"/>
              </a:ext>
            </a:extLst>
          </p:cNvPr>
          <p:cNvPicPr>
            <a:picLocks noGrp="1" noChangeAspect="1"/>
          </p:cNvPicPr>
          <p:nvPr>
            <p:ph sz="quarter" idx="13"/>
          </p:nvPr>
        </p:nvPicPr>
        <p:blipFill>
          <a:blip r:embed="rId2"/>
          <a:stretch>
            <a:fillRect/>
          </a:stretch>
        </p:blipFill>
        <p:spPr>
          <a:xfrm>
            <a:off x="454025" y="2018999"/>
            <a:ext cx="8232775" cy="2820002"/>
          </a:xfrm>
          <a:prstGeom prst="rect">
            <a:avLst/>
          </a:prstGeom>
        </p:spPr>
      </p:pic>
    </p:spTree>
    <p:extLst>
      <p:ext uri="{BB962C8B-B14F-4D97-AF65-F5344CB8AC3E}">
        <p14:creationId xmlns:p14="http://schemas.microsoft.com/office/powerpoint/2010/main" val="35787328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Opening Problem</a:t>
            </a:r>
          </a:p>
        </p:txBody>
      </p:sp>
      <p:sp>
        <p:nvSpPr>
          <p:cNvPr id="3" name="Content Placeholder 2"/>
          <p:cNvSpPr>
            <a:spLocks noGrp="1"/>
          </p:cNvSpPr>
          <p:nvPr>
            <p:ph sz="quarter" idx="13"/>
          </p:nvPr>
        </p:nvSpPr>
        <p:spPr/>
        <p:txBody>
          <a:bodyPr/>
          <a:lstStyle/>
          <a:p>
            <a:pPr marL="432" indent="0">
              <a:buNone/>
            </a:pPr>
            <a:r>
              <a:rPr lang="en-IN" dirty="0"/>
              <a:t>Find the sum of integers from 1 to 10, from 20 to 30, and from 35 to 45, respectively.</a:t>
            </a:r>
          </a:p>
        </p:txBody>
      </p:sp>
    </p:spTree>
    <p:extLst>
      <p:ext uri="{BB962C8B-B14F-4D97-AF65-F5344CB8AC3E}">
        <p14:creationId xmlns:p14="http://schemas.microsoft.com/office/powerpoint/2010/main" val="34520983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FFAED-CE43-48F9-A9C5-AE229CA007A3}"/>
              </a:ext>
            </a:extLst>
          </p:cNvPr>
          <p:cNvSpPr>
            <a:spLocks noGrp="1"/>
          </p:cNvSpPr>
          <p:nvPr>
            <p:ph type="title"/>
          </p:nvPr>
        </p:nvSpPr>
        <p:spPr/>
        <p:txBody>
          <a:bodyPr/>
          <a:lstStyle/>
          <a:p>
            <a:r>
              <a:rPr lang="en-IN" dirty="0"/>
              <a:t>Trace Method Invocation </a:t>
            </a:r>
            <a:r>
              <a:rPr lang="en-IN" sz="2000" b="0" dirty="0"/>
              <a:t>(6 of 10)</a:t>
            </a:r>
            <a:endParaRPr lang="en-IN" dirty="0"/>
          </a:p>
        </p:txBody>
      </p:sp>
      <p:pic>
        <p:nvPicPr>
          <p:cNvPr id="6" name="Content Placeholder 5" descr="An arrow labeled, For long description in Notes pane, press F6.">
            <a:extLst>
              <a:ext uri="{FF2B5EF4-FFF2-40B4-BE49-F238E27FC236}">
                <a16:creationId xmlns:a16="http://schemas.microsoft.com/office/drawing/2014/main" id="{B5D8D813-D50E-4812-A8ED-627D77861ECC}"/>
              </a:ext>
            </a:extLst>
          </p:cNvPr>
          <p:cNvPicPr>
            <a:picLocks noGrp="1" noChangeAspect="1"/>
          </p:cNvPicPr>
          <p:nvPr>
            <p:ph sz="quarter" idx="13"/>
          </p:nvPr>
        </p:nvPicPr>
        <p:blipFill>
          <a:blip r:embed="rId3"/>
          <a:stretch>
            <a:fillRect/>
          </a:stretch>
        </p:blipFill>
        <p:spPr>
          <a:xfrm>
            <a:off x="454025" y="1804530"/>
            <a:ext cx="8232775" cy="3035580"/>
          </a:xfrm>
          <a:prstGeom prst="rect">
            <a:avLst/>
          </a:prstGeom>
        </p:spPr>
      </p:pic>
    </p:spTree>
    <p:extLst>
      <p:ext uri="{BB962C8B-B14F-4D97-AF65-F5344CB8AC3E}">
        <p14:creationId xmlns:p14="http://schemas.microsoft.com/office/powerpoint/2010/main" val="12850795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FFAED-CE43-48F9-A9C5-AE229CA007A3}"/>
              </a:ext>
            </a:extLst>
          </p:cNvPr>
          <p:cNvSpPr>
            <a:spLocks noGrp="1"/>
          </p:cNvSpPr>
          <p:nvPr>
            <p:ph type="title"/>
          </p:nvPr>
        </p:nvSpPr>
        <p:spPr/>
        <p:txBody>
          <a:bodyPr/>
          <a:lstStyle/>
          <a:p>
            <a:r>
              <a:rPr lang="en-IN" dirty="0"/>
              <a:t>Trace Method Invocation </a:t>
            </a:r>
            <a:r>
              <a:rPr lang="en-IN" sz="2000" b="0" dirty="0"/>
              <a:t>(7 of 10)</a:t>
            </a:r>
            <a:endParaRPr lang="en-IN" dirty="0"/>
          </a:p>
        </p:txBody>
      </p:sp>
      <p:pic>
        <p:nvPicPr>
          <p:cNvPr id="5" name="Content Placeholder 4" descr="An arrow labeled, result is now 5, points to the text, result = num 1. The arrow is connected to the text, int k = max open parenthesis i, j close parenthesis.">
            <a:extLst>
              <a:ext uri="{FF2B5EF4-FFF2-40B4-BE49-F238E27FC236}">
                <a16:creationId xmlns:a16="http://schemas.microsoft.com/office/drawing/2014/main" id="{3AD3E35C-0206-4CFD-A815-5001F7F98284}"/>
              </a:ext>
            </a:extLst>
          </p:cNvPr>
          <p:cNvPicPr>
            <a:picLocks noGrp="1" noChangeAspect="1"/>
          </p:cNvPicPr>
          <p:nvPr>
            <p:ph sz="quarter" idx="13"/>
          </p:nvPr>
        </p:nvPicPr>
        <p:blipFill>
          <a:blip r:embed="rId2"/>
          <a:stretch>
            <a:fillRect/>
          </a:stretch>
        </p:blipFill>
        <p:spPr>
          <a:xfrm>
            <a:off x="454025" y="1803600"/>
            <a:ext cx="8232775" cy="3035580"/>
          </a:xfrm>
          <a:prstGeom prst="rect">
            <a:avLst/>
          </a:prstGeom>
        </p:spPr>
      </p:pic>
    </p:spTree>
    <p:extLst>
      <p:ext uri="{BB962C8B-B14F-4D97-AF65-F5344CB8AC3E}">
        <p14:creationId xmlns:p14="http://schemas.microsoft.com/office/powerpoint/2010/main" val="9494591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FFAED-CE43-48F9-A9C5-AE229CA007A3}"/>
              </a:ext>
            </a:extLst>
          </p:cNvPr>
          <p:cNvSpPr>
            <a:spLocks noGrp="1"/>
          </p:cNvSpPr>
          <p:nvPr>
            <p:ph type="title"/>
          </p:nvPr>
        </p:nvSpPr>
        <p:spPr/>
        <p:txBody>
          <a:bodyPr/>
          <a:lstStyle/>
          <a:p>
            <a:r>
              <a:rPr lang="en-IN" dirty="0"/>
              <a:t>Trace Method Invocation </a:t>
            </a:r>
            <a:r>
              <a:rPr lang="en-IN" sz="2000" b="0" dirty="0"/>
              <a:t>(8 of 10)</a:t>
            </a:r>
            <a:endParaRPr lang="en-IN" dirty="0"/>
          </a:p>
        </p:txBody>
      </p:sp>
      <p:pic>
        <p:nvPicPr>
          <p:cNvPr id="6" name="Content Placeholder 5" descr="An arrow labeled, return result, which is 5, points to the text, return result. Int k = max open parenthesis i, j close parenthesis is connected to int max open parenthesis int num 1, int num 2 close parenthesis.">
            <a:extLst>
              <a:ext uri="{FF2B5EF4-FFF2-40B4-BE49-F238E27FC236}">
                <a16:creationId xmlns:a16="http://schemas.microsoft.com/office/drawing/2014/main" id="{B83E5BFB-D9D6-49D7-A345-CF402680B4A2}"/>
              </a:ext>
            </a:extLst>
          </p:cNvPr>
          <p:cNvPicPr>
            <a:picLocks noGrp="1" noChangeAspect="1"/>
          </p:cNvPicPr>
          <p:nvPr>
            <p:ph sz="quarter" idx="13"/>
          </p:nvPr>
        </p:nvPicPr>
        <p:blipFill>
          <a:blip r:embed="rId2"/>
          <a:stretch>
            <a:fillRect/>
          </a:stretch>
        </p:blipFill>
        <p:spPr>
          <a:xfrm>
            <a:off x="457200" y="2018999"/>
            <a:ext cx="8232775" cy="2820002"/>
          </a:xfrm>
          <a:prstGeom prst="rect">
            <a:avLst/>
          </a:prstGeom>
        </p:spPr>
      </p:pic>
    </p:spTree>
    <p:extLst>
      <p:ext uri="{BB962C8B-B14F-4D97-AF65-F5344CB8AC3E}">
        <p14:creationId xmlns:p14="http://schemas.microsoft.com/office/powerpoint/2010/main" val="29587098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FFAED-CE43-48F9-A9C5-AE229CA007A3}"/>
              </a:ext>
            </a:extLst>
          </p:cNvPr>
          <p:cNvSpPr>
            <a:spLocks noGrp="1"/>
          </p:cNvSpPr>
          <p:nvPr>
            <p:ph type="title"/>
          </p:nvPr>
        </p:nvSpPr>
        <p:spPr/>
        <p:txBody>
          <a:bodyPr/>
          <a:lstStyle/>
          <a:p>
            <a:r>
              <a:rPr lang="en-IN" dirty="0"/>
              <a:t>Trace Method Invocation </a:t>
            </a:r>
            <a:r>
              <a:rPr lang="en-IN" sz="2000" b="0" dirty="0"/>
              <a:t>(9 of 10)</a:t>
            </a:r>
            <a:endParaRPr lang="en-IN" dirty="0"/>
          </a:p>
        </p:txBody>
      </p:sp>
      <p:pic>
        <p:nvPicPr>
          <p:cNvPr id="5" name="Content Placeholder 4" descr="An arrow labeled, return max open parenthesis i, j close parenthesis and assign the return value to k, points to the text, int k = max open parenthesis i, j close parenthesis. This text is also connected to the text, return result.">
            <a:extLst>
              <a:ext uri="{FF2B5EF4-FFF2-40B4-BE49-F238E27FC236}">
                <a16:creationId xmlns:a16="http://schemas.microsoft.com/office/drawing/2014/main" id="{9243F136-3DB8-4A6F-95CB-615734E24F25}"/>
              </a:ext>
            </a:extLst>
          </p:cNvPr>
          <p:cNvPicPr>
            <a:picLocks noGrp="1" noChangeAspect="1"/>
          </p:cNvPicPr>
          <p:nvPr>
            <p:ph sz="quarter" idx="13"/>
          </p:nvPr>
        </p:nvPicPr>
        <p:blipFill>
          <a:blip r:embed="rId2"/>
          <a:stretch>
            <a:fillRect/>
          </a:stretch>
        </p:blipFill>
        <p:spPr>
          <a:xfrm>
            <a:off x="457200" y="1771810"/>
            <a:ext cx="8232775" cy="3070539"/>
          </a:xfrm>
          <a:prstGeom prst="rect">
            <a:avLst/>
          </a:prstGeom>
        </p:spPr>
      </p:pic>
    </p:spTree>
    <p:extLst>
      <p:ext uri="{BB962C8B-B14F-4D97-AF65-F5344CB8AC3E}">
        <p14:creationId xmlns:p14="http://schemas.microsoft.com/office/powerpoint/2010/main" val="35009821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FFAED-CE43-48F9-A9C5-AE229CA007A3}"/>
              </a:ext>
            </a:extLst>
          </p:cNvPr>
          <p:cNvSpPr>
            <a:spLocks noGrp="1"/>
          </p:cNvSpPr>
          <p:nvPr>
            <p:ph type="title"/>
          </p:nvPr>
        </p:nvSpPr>
        <p:spPr/>
        <p:txBody>
          <a:bodyPr/>
          <a:lstStyle/>
          <a:p>
            <a:r>
              <a:rPr lang="en-IN" dirty="0"/>
              <a:t>Trace Method Invocation </a:t>
            </a:r>
            <a:r>
              <a:rPr lang="en-IN" sz="2000" b="0" dirty="0"/>
              <a:t>(10 of 10)</a:t>
            </a:r>
            <a:endParaRPr lang="en-IN" dirty="0"/>
          </a:p>
        </p:txBody>
      </p:sp>
      <p:pic>
        <p:nvPicPr>
          <p:cNvPr id="6" name="Content Placeholder 5" descr="An arrow labeled, For long description in Notes pane, press F6.">
            <a:extLst>
              <a:ext uri="{FF2B5EF4-FFF2-40B4-BE49-F238E27FC236}">
                <a16:creationId xmlns:a16="http://schemas.microsoft.com/office/drawing/2014/main" id="{DD60A3FD-6893-4E3A-8EA1-393D3309D85C}"/>
              </a:ext>
            </a:extLst>
          </p:cNvPr>
          <p:cNvPicPr>
            <a:picLocks noGrp="1" noChangeAspect="1"/>
          </p:cNvPicPr>
          <p:nvPr>
            <p:ph sz="quarter" idx="13"/>
          </p:nvPr>
        </p:nvPicPr>
        <p:blipFill>
          <a:blip r:embed="rId3"/>
          <a:stretch>
            <a:fillRect/>
          </a:stretch>
        </p:blipFill>
        <p:spPr>
          <a:xfrm>
            <a:off x="457200" y="1771810"/>
            <a:ext cx="8232775" cy="3070539"/>
          </a:xfrm>
          <a:prstGeom prst="rect">
            <a:avLst/>
          </a:prstGeom>
        </p:spPr>
      </p:pic>
    </p:spTree>
    <p:extLst>
      <p:ext uri="{BB962C8B-B14F-4D97-AF65-F5344CB8AC3E}">
        <p14:creationId xmlns:p14="http://schemas.microsoft.com/office/powerpoint/2010/main" val="29088897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5DA88-D283-4A66-A5DF-7CBD4FCCAFF0}"/>
              </a:ext>
            </a:extLst>
          </p:cNvPr>
          <p:cNvSpPr>
            <a:spLocks noGrp="1"/>
          </p:cNvSpPr>
          <p:nvPr>
            <p:ph type="title"/>
          </p:nvPr>
        </p:nvSpPr>
        <p:spPr/>
        <p:txBody>
          <a:bodyPr/>
          <a:lstStyle/>
          <a:p>
            <a:r>
              <a:rPr lang="en-IN" dirty="0"/>
              <a:t>CAUTION</a:t>
            </a:r>
          </a:p>
        </p:txBody>
      </p:sp>
      <p:sp>
        <p:nvSpPr>
          <p:cNvPr id="3" name="Content Placeholder 2">
            <a:extLst>
              <a:ext uri="{FF2B5EF4-FFF2-40B4-BE49-F238E27FC236}">
                <a16:creationId xmlns:a16="http://schemas.microsoft.com/office/drawing/2014/main" id="{2FA54EAE-517A-4CC5-B294-7A77779DAAC2}"/>
              </a:ext>
            </a:extLst>
          </p:cNvPr>
          <p:cNvSpPr>
            <a:spLocks noGrp="1"/>
          </p:cNvSpPr>
          <p:nvPr>
            <p:ph sz="quarter" idx="13"/>
          </p:nvPr>
        </p:nvSpPr>
        <p:spPr>
          <a:xfrm>
            <a:off x="457200" y="1552575"/>
            <a:ext cx="8229600" cy="1617345"/>
          </a:xfrm>
        </p:spPr>
        <p:txBody>
          <a:bodyPr/>
          <a:lstStyle/>
          <a:p>
            <a:pPr marL="432" indent="0">
              <a:buNone/>
            </a:pPr>
            <a:r>
              <a:rPr lang="en-IN" dirty="0"/>
              <a:t>A </a:t>
            </a:r>
            <a:r>
              <a:rPr lang="en-IN" u="sng" dirty="0"/>
              <a:t>return</a:t>
            </a:r>
            <a:r>
              <a:rPr lang="en-IN" dirty="0"/>
              <a:t> statement is required for a value-returning method. The method shown below in (a) is logically correct, but it has a compilation error because the Java compiler thinks it possible that this method does not return any value.</a:t>
            </a:r>
          </a:p>
        </p:txBody>
      </p:sp>
      <p:pic>
        <p:nvPicPr>
          <p:cNvPr id="17" name="Content Placeholder 16" descr="The text, if open parenthesis n less than 0 close parenthesis, is highlighted.">
            <a:extLst>
              <a:ext uri="{FF2B5EF4-FFF2-40B4-BE49-F238E27FC236}">
                <a16:creationId xmlns:a16="http://schemas.microsoft.com/office/drawing/2014/main" id="{1868B278-C49C-480C-8A1E-8CD1C2DAFF60}"/>
              </a:ext>
            </a:extLst>
          </p:cNvPr>
          <p:cNvPicPr>
            <a:picLocks noGrp="1" noChangeAspect="1"/>
          </p:cNvPicPr>
          <p:nvPr>
            <p:ph sz="quarter" idx="14"/>
          </p:nvPr>
        </p:nvPicPr>
        <p:blipFill>
          <a:blip r:embed="rId2"/>
          <a:stretch>
            <a:fillRect/>
          </a:stretch>
        </p:blipFill>
        <p:spPr>
          <a:xfrm>
            <a:off x="1278611" y="3249876"/>
            <a:ext cx="6586777" cy="1699237"/>
          </a:xfrm>
          <a:prstGeom prst="rect">
            <a:avLst/>
          </a:prstGeom>
        </p:spPr>
      </p:pic>
      <p:sp>
        <p:nvSpPr>
          <p:cNvPr id="5" name="Content Placeholder 4">
            <a:extLst>
              <a:ext uri="{FF2B5EF4-FFF2-40B4-BE49-F238E27FC236}">
                <a16:creationId xmlns:a16="http://schemas.microsoft.com/office/drawing/2014/main" id="{6419353F-95A1-4275-B047-AA951C33E8D1}"/>
              </a:ext>
            </a:extLst>
          </p:cNvPr>
          <p:cNvSpPr>
            <a:spLocks noGrp="1"/>
          </p:cNvSpPr>
          <p:nvPr>
            <p:ph sz="quarter" idx="15"/>
          </p:nvPr>
        </p:nvSpPr>
        <p:spPr>
          <a:xfrm>
            <a:off x="457199" y="5050796"/>
            <a:ext cx="8347435" cy="1263016"/>
          </a:xfrm>
        </p:spPr>
        <p:txBody>
          <a:bodyPr/>
          <a:lstStyle/>
          <a:p>
            <a:pPr marL="432" indent="0">
              <a:buNone/>
            </a:pPr>
            <a:r>
              <a:rPr lang="en-IN" dirty="0"/>
              <a:t>To fix this problem, delete </a:t>
            </a:r>
            <a:r>
              <a:rPr lang="en-IN" b="1" u="sng" dirty="0"/>
              <a:t>if (n &lt; 0)</a:t>
            </a:r>
            <a:r>
              <a:rPr lang="en-IN" b="1" dirty="0"/>
              <a:t> </a:t>
            </a:r>
            <a:r>
              <a:rPr lang="en-IN" dirty="0"/>
              <a:t>in (a), so that the compiler will see a </a:t>
            </a:r>
            <a:r>
              <a:rPr lang="en-IN" u="sng" dirty="0"/>
              <a:t>return</a:t>
            </a:r>
            <a:r>
              <a:rPr lang="en-IN" dirty="0"/>
              <a:t> statement to be reached regardless of how the </a:t>
            </a:r>
            <a:r>
              <a:rPr lang="en-IN" u="sng" dirty="0"/>
              <a:t>if</a:t>
            </a:r>
            <a:r>
              <a:rPr lang="en-IN" dirty="0"/>
              <a:t> statement is evaluated.</a:t>
            </a:r>
          </a:p>
        </p:txBody>
      </p:sp>
    </p:spTree>
    <p:extLst>
      <p:ext uri="{BB962C8B-B14F-4D97-AF65-F5344CB8AC3E}">
        <p14:creationId xmlns:p14="http://schemas.microsoft.com/office/powerpoint/2010/main" val="23497283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AD5163-9A5A-4825-A0AB-CDF1009E64D9}"/>
              </a:ext>
            </a:extLst>
          </p:cNvPr>
          <p:cNvSpPr>
            <a:spLocks noGrp="1"/>
          </p:cNvSpPr>
          <p:nvPr>
            <p:ph type="title"/>
          </p:nvPr>
        </p:nvSpPr>
        <p:spPr/>
        <p:txBody>
          <a:bodyPr/>
          <a:lstStyle/>
          <a:p>
            <a:r>
              <a:rPr lang="en-IN" dirty="0"/>
              <a:t>Reuse Methods from Other Classes</a:t>
            </a:r>
          </a:p>
        </p:txBody>
      </p:sp>
      <p:sp>
        <p:nvSpPr>
          <p:cNvPr id="3" name="Content Placeholder 2">
            <a:extLst>
              <a:ext uri="{FF2B5EF4-FFF2-40B4-BE49-F238E27FC236}">
                <a16:creationId xmlns:a16="http://schemas.microsoft.com/office/drawing/2014/main" id="{0B2AA208-7E8D-41FC-B421-93AB76B31660}"/>
              </a:ext>
            </a:extLst>
          </p:cNvPr>
          <p:cNvSpPr>
            <a:spLocks noGrp="1"/>
          </p:cNvSpPr>
          <p:nvPr>
            <p:ph sz="quarter" idx="13"/>
          </p:nvPr>
        </p:nvSpPr>
        <p:spPr/>
        <p:txBody>
          <a:bodyPr/>
          <a:lstStyle/>
          <a:p>
            <a:pPr marL="432" indent="0">
              <a:buNone/>
            </a:pPr>
            <a:r>
              <a:rPr lang="en-IN" b="1" dirty="0"/>
              <a:t>Note: </a:t>
            </a:r>
            <a:r>
              <a:rPr lang="en-IN" dirty="0"/>
              <a:t>One of the benefits of methods is for reuse. The </a:t>
            </a:r>
            <a:r>
              <a:rPr lang="en-IN" u="sng" dirty="0"/>
              <a:t>max</a:t>
            </a:r>
            <a:r>
              <a:rPr lang="en-IN" dirty="0"/>
              <a:t> method can be invoked from any class besides </a:t>
            </a:r>
            <a:r>
              <a:rPr lang="en-IN" u="sng" dirty="0" err="1"/>
              <a:t>TestMax</a:t>
            </a:r>
            <a:r>
              <a:rPr lang="en-IN" dirty="0"/>
              <a:t>. If you create a new class </a:t>
            </a:r>
            <a:r>
              <a:rPr lang="en-IN" u="sng" dirty="0"/>
              <a:t>Test</a:t>
            </a:r>
            <a:r>
              <a:rPr lang="en-IN" dirty="0"/>
              <a:t>, you can invoke the </a:t>
            </a:r>
            <a:r>
              <a:rPr lang="en-IN" u="sng" dirty="0"/>
              <a:t>max</a:t>
            </a:r>
            <a:r>
              <a:rPr lang="en-IN" dirty="0"/>
              <a:t> method using </a:t>
            </a:r>
            <a:r>
              <a:rPr lang="en-IN" u="sng" dirty="0" err="1"/>
              <a:t>ClassName.methodName</a:t>
            </a:r>
            <a:r>
              <a:rPr lang="en-IN" dirty="0"/>
              <a:t> (e.g., </a:t>
            </a:r>
            <a:r>
              <a:rPr lang="en-IN" u="sng" dirty="0" err="1"/>
              <a:t>TestMax.max</a:t>
            </a:r>
            <a:r>
              <a:rPr lang="en-IN" dirty="0"/>
              <a:t>).</a:t>
            </a:r>
          </a:p>
        </p:txBody>
      </p:sp>
    </p:spTree>
    <p:extLst>
      <p:ext uri="{BB962C8B-B14F-4D97-AF65-F5344CB8AC3E}">
        <p14:creationId xmlns:p14="http://schemas.microsoft.com/office/powerpoint/2010/main" val="18052884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27F61-0811-46B6-931E-FF371A10565C}"/>
              </a:ext>
            </a:extLst>
          </p:cNvPr>
          <p:cNvSpPr>
            <a:spLocks noGrp="1"/>
          </p:cNvSpPr>
          <p:nvPr>
            <p:ph type="title"/>
          </p:nvPr>
        </p:nvSpPr>
        <p:spPr/>
        <p:txBody>
          <a:bodyPr/>
          <a:lstStyle/>
          <a:p>
            <a:r>
              <a:rPr lang="en-IN" dirty="0"/>
              <a:t>Call Stacks</a:t>
            </a:r>
          </a:p>
        </p:txBody>
      </p:sp>
      <p:pic>
        <p:nvPicPr>
          <p:cNvPr id="4" name="Content Placeholder 3" descr="An illustration shows different variants of Call stacks. For long description in Notes pane, press F6.">
            <a:extLst>
              <a:ext uri="{FF2B5EF4-FFF2-40B4-BE49-F238E27FC236}">
                <a16:creationId xmlns:a16="http://schemas.microsoft.com/office/drawing/2014/main" id="{6E565C84-6F93-493F-8915-84BC75012CBF}"/>
              </a:ext>
            </a:extLst>
          </p:cNvPr>
          <p:cNvPicPr>
            <a:picLocks noGrp="1" noChangeAspect="1"/>
          </p:cNvPicPr>
          <p:nvPr>
            <p:ph sz="quarter" idx="13"/>
          </p:nvPr>
        </p:nvPicPr>
        <p:blipFill>
          <a:blip r:embed="rId3"/>
          <a:stretch>
            <a:fillRect/>
          </a:stretch>
        </p:blipFill>
        <p:spPr>
          <a:xfrm>
            <a:off x="454025" y="2231051"/>
            <a:ext cx="8232775" cy="2395898"/>
          </a:xfrm>
          <a:prstGeom prst="rect">
            <a:avLst/>
          </a:prstGeom>
        </p:spPr>
      </p:pic>
    </p:spTree>
    <p:extLst>
      <p:ext uri="{BB962C8B-B14F-4D97-AF65-F5344CB8AC3E}">
        <p14:creationId xmlns:p14="http://schemas.microsoft.com/office/powerpoint/2010/main" val="7003842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6841FD-C53F-427B-9953-406DFDA5F4DA}"/>
              </a:ext>
            </a:extLst>
          </p:cNvPr>
          <p:cNvSpPr>
            <a:spLocks noGrp="1"/>
          </p:cNvSpPr>
          <p:nvPr>
            <p:ph type="title"/>
          </p:nvPr>
        </p:nvSpPr>
        <p:spPr/>
        <p:txBody>
          <a:bodyPr/>
          <a:lstStyle/>
          <a:p>
            <a:r>
              <a:rPr lang="en-IN" dirty="0"/>
              <a:t>Trace Call Stack </a:t>
            </a:r>
            <a:r>
              <a:rPr lang="en-IN" sz="2000" b="0" dirty="0"/>
              <a:t>(1 of 10)</a:t>
            </a:r>
            <a:endParaRPr lang="en-IN" b="0" dirty="0"/>
          </a:p>
        </p:txBody>
      </p:sp>
      <p:pic>
        <p:nvPicPr>
          <p:cNvPr id="4" name="Content Placeholder 3" descr="An arrow labeled, i is declared and initialized, points to the text, int i = 5. This text is connected to a call stack that shows i: 5, where the main method is invoked.">
            <a:extLst>
              <a:ext uri="{FF2B5EF4-FFF2-40B4-BE49-F238E27FC236}">
                <a16:creationId xmlns:a16="http://schemas.microsoft.com/office/drawing/2014/main" id="{2100B3C9-DF9A-4A2D-8E4E-B9BF2E1CB9D2}"/>
              </a:ext>
            </a:extLst>
          </p:cNvPr>
          <p:cNvPicPr>
            <a:picLocks noGrp="1" noChangeAspect="1"/>
          </p:cNvPicPr>
          <p:nvPr>
            <p:ph sz="quarter" idx="13"/>
          </p:nvPr>
        </p:nvPicPr>
        <p:blipFill>
          <a:blip r:embed="rId2"/>
          <a:stretch>
            <a:fillRect/>
          </a:stretch>
        </p:blipFill>
        <p:spPr>
          <a:xfrm>
            <a:off x="732410" y="1554163"/>
            <a:ext cx="7682354" cy="4664075"/>
          </a:xfrm>
          <a:prstGeom prst="rect">
            <a:avLst/>
          </a:prstGeom>
        </p:spPr>
      </p:pic>
    </p:spTree>
    <p:extLst>
      <p:ext uri="{BB962C8B-B14F-4D97-AF65-F5344CB8AC3E}">
        <p14:creationId xmlns:p14="http://schemas.microsoft.com/office/powerpoint/2010/main" val="33474916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6841FD-C53F-427B-9953-406DFDA5F4DA}"/>
              </a:ext>
            </a:extLst>
          </p:cNvPr>
          <p:cNvSpPr>
            <a:spLocks noGrp="1"/>
          </p:cNvSpPr>
          <p:nvPr>
            <p:ph type="title"/>
          </p:nvPr>
        </p:nvSpPr>
        <p:spPr/>
        <p:txBody>
          <a:bodyPr/>
          <a:lstStyle/>
          <a:p>
            <a:r>
              <a:rPr lang="en-IN" dirty="0"/>
              <a:t>Trace Call Stack </a:t>
            </a:r>
            <a:r>
              <a:rPr lang="en-IN" sz="2000" b="0" dirty="0"/>
              <a:t>(2 of 10)</a:t>
            </a:r>
            <a:endParaRPr lang="en-IN" b="0" dirty="0"/>
          </a:p>
        </p:txBody>
      </p:sp>
      <p:pic>
        <p:nvPicPr>
          <p:cNvPr id="6" name="Content Placeholder 5" descr="An arrow labeled, j is declared and initialized, points to the text, int j = 2. This text is also connected to the call stack with j: 2, and i: 5. Here, the main method is invoked.">
            <a:extLst>
              <a:ext uri="{FF2B5EF4-FFF2-40B4-BE49-F238E27FC236}">
                <a16:creationId xmlns:a16="http://schemas.microsoft.com/office/drawing/2014/main" id="{D6C041C7-2810-469B-9825-653507E62339}"/>
              </a:ext>
            </a:extLst>
          </p:cNvPr>
          <p:cNvPicPr>
            <a:picLocks noGrp="1" noChangeAspect="1"/>
          </p:cNvPicPr>
          <p:nvPr>
            <p:ph sz="quarter" idx="13"/>
          </p:nvPr>
        </p:nvPicPr>
        <p:blipFill>
          <a:blip r:embed="rId2"/>
          <a:stretch>
            <a:fillRect/>
          </a:stretch>
        </p:blipFill>
        <p:spPr>
          <a:xfrm>
            <a:off x="732410" y="1554163"/>
            <a:ext cx="7682354" cy="4664075"/>
          </a:xfrm>
          <a:prstGeom prst="rect">
            <a:avLst/>
          </a:prstGeom>
        </p:spPr>
      </p:pic>
    </p:spTree>
    <p:extLst>
      <p:ext uri="{BB962C8B-B14F-4D97-AF65-F5344CB8AC3E}">
        <p14:creationId xmlns:p14="http://schemas.microsoft.com/office/powerpoint/2010/main" val="7528993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8AC5D-BD81-46D6-BE19-5B279A6A85E4}"/>
              </a:ext>
            </a:extLst>
          </p:cNvPr>
          <p:cNvSpPr>
            <a:spLocks noGrp="1"/>
          </p:cNvSpPr>
          <p:nvPr>
            <p:ph type="title"/>
          </p:nvPr>
        </p:nvSpPr>
        <p:spPr/>
        <p:txBody>
          <a:bodyPr/>
          <a:lstStyle/>
          <a:p>
            <a:r>
              <a:rPr lang="en-IN" dirty="0"/>
              <a:t>Problem </a:t>
            </a:r>
            <a:r>
              <a:rPr lang="en-IN" sz="2000" b="0" dirty="0"/>
              <a:t>(1 of 2)</a:t>
            </a:r>
            <a:endParaRPr lang="en-IN" b="0" dirty="0"/>
          </a:p>
        </p:txBody>
      </p:sp>
      <p:sp>
        <p:nvSpPr>
          <p:cNvPr id="3" name="Content Placeholder 2">
            <a:extLst>
              <a:ext uri="{FF2B5EF4-FFF2-40B4-BE49-F238E27FC236}">
                <a16:creationId xmlns:a16="http://schemas.microsoft.com/office/drawing/2014/main" id="{95A86F0D-CEA6-405C-A18C-CEFDABA45BFE}"/>
              </a:ext>
            </a:extLst>
          </p:cNvPr>
          <p:cNvSpPr>
            <a:spLocks noGrp="1"/>
          </p:cNvSpPr>
          <p:nvPr>
            <p:ph sz="quarter" idx="13"/>
          </p:nvPr>
        </p:nvSpPr>
        <p:spPr>
          <a:xfrm>
            <a:off x="457200" y="1554921"/>
            <a:ext cx="8229600" cy="4713904"/>
          </a:xfrm>
        </p:spPr>
        <p:txBody>
          <a:bodyPr/>
          <a:lstStyle/>
          <a:p>
            <a:pPr marL="432" indent="0">
              <a:spcBef>
                <a:spcPts val="300"/>
              </a:spcBef>
              <a:buNone/>
            </a:pPr>
            <a:r>
              <a:rPr lang="en-IN" sz="1800" b="1" dirty="0">
                <a:latin typeface="Courier New" panose="02070309020205020404" pitchFamily="49" charset="0"/>
                <a:cs typeface="Courier New" panose="02070309020205020404" pitchFamily="49" charset="0"/>
              </a:rPr>
              <a:t>int sum = 0;</a:t>
            </a:r>
          </a:p>
          <a:p>
            <a:pPr marL="432" indent="0">
              <a:spcBef>
                <a:spcPts val="300"/>
              </a:spcBef>
              <a:buNone/>
            </a:pPr>
            <a:r>
              <a:rPr lang="en-IN" sz="1800" b="1" dirty="0">
                <a:latin typeface="Courier New" panose="02070309020205020404" pitchFamily="49" charset="0"/>
                <a:cs typeface="Courier New" panose="02070309020205020404" pitchFamily="49" charset="0"/>
              </a:rPr>
              <a:t>for (int </a:t>
            </a:r>
            <a:r>
              <a:rPr lang="en-IN" sz="1800" b="1" dirty="0" err="1">
                <a:latin typeface="Courier New" panose="02070309020205020404" pitchFamily="49" charset="0"/>
                <a:cs typeface="Courier New" panose="02070309020205020404" pitchFamily="49" charset="0"/>
              </a:rPr>
              <a:t>i</a:t>
            </a:r>
            <a:r>
              <a:rPr lang="en-IN" sz="1800" b="1" dirty="0">
                <a:latin typeface="Courier New" panose="02070309020205020404" pitchFamily="49" charset="0"/>
                <a:cs typeface="Courier New" panose="02070309020205020404" pitchFamily="49" charset="0"/>
              </a:rPr>
              <a:t> = 1; </a:t>
            </a:r>
            <a:r>
              <a:rPr lang="en-IN" sz="1800" b="1" dirty="0" err="1">
                <a:latin typeface="Courier New" panose="02070309020205020404" pitchFamily="49" charset="0"/>
                <a:cs typeface="Courier New" panose="02070309020205020404" pitchFamily="49" charset="0"/>
              </a:rPr>
              <a:t>i</a:t>
            </a:r>
            <a:r>
              <a:rPr lang="en-IN" sz="1800" b="1" dirty="0">
                <a:latin typeface="Courier New" panose="02070309020205020404" pitchFamily="49" charset="0"/>
                <a:cs typeface="Courier New" panose="02070309020205020404" pitchFamily="49" charset="0"/>
              </a:rPr>
              <a:t> &lt;= 10; </a:t>
            </a:r>
            <a:r>
              <a:rPr lang="en-IN" sz="1800" b="1" dirty="0" err="1">
                <a:latin typeface="Courier New" panose="02070309020205020404" pitchFamily="49" charset="0"/>
                <a:cs typeface="Courier New" panose="02070309020205020404" pitchFamily="49" charset="0"/>
              </a:rPr>
              <a:t>i</a:t>
            </a:r>
            <a:r>
              <a:rPr lang="en-IN" sz="1800" b="1" dirty="0">
                <a:latin typeface="Courier New" panose="02070309020205020404" pitchFamily="49" charset="0"/>
                <a:cs typeface="Courier New" panose="02070309020205020404" pitchFamily="49" charset="0"/>
              </a:rPr>
              <a:t>++)</a:t>
            </a:r>
          </a:p>
          <a:p>
            <a:pPr marL="180000" indent="0">
              <a:spcBef>
                <a:spcPts val="300"/>
              </a:spcBef>
              <a:buNone/>
            </a:pPr>
            <a:r>
              <a:rPr lang="en-IN" sz="1800" b="1" dirty="0">
                <a:latin typeface="Courier New" panose="02070309020205020404" pitchFamily="49" charset="0"/>
                <a:cs typeface="Courier New" panose="02070309020205020404" pitchFamily="49" charset="0"/>
              </a:rPr>
              <a:t>sum += </a:t>
            </a:r>
            <a:r>
              <a:rPr lang="en-IN" sz="1800" b="1" dirty="0" err="1">
                <a:latin typeface="Courier New" panose="02070309020205020404" pitchFamily="49" charset="0"/>
                <a:cs typeface="Courier New" panose="02070309020205020404" pitchFamily="49" charset="0"/>
              </a:rPr>
              <a:t>i</a:t>
            </a:r>
            <a:r>
              <a:rPr lang="en-IN" sz="1800" b="1" dirty="0">
                <a:latin typeface="Courier New" panose="02070309020205020404" pitchFamily="49" charset="0"/>
                <a:cs typeface="Courier New" panose="02070309020205020404" pitchFamily="49" charset="0"/>
              </a:rPr>
              <a:t>;</a:t>
            </a:r>
          </a:p>
          <a:p>
            <a:pPr marL="432" indent="0">
              <a:spcBef>
                <a:spcPts val="300"/>
              </a:spcBef>
              <a:buNone/>
            </a:pPr>
            <a:r>
              <a:rPr lang="en-IN" sz="1800" b="1" dirty="0" err="1">
                <a:latin typeface="Courier New" panose="02070309020205020404" pitchFamily="49" charset="0"/>
                <a:cs typeface="Courier New" panose="02070309020205020404" pitchFamily="49" charset="0"/>
              </a:rPr>
              <a:t>System.out.println</a:t>
            </a:r>
            <a:r>
              <a:rPr lang="en-IN" sz="1800" b="1" dirty="0">
                <a:latin typeface="Courier New" panose="02070309020205020404" pitchFamily="49" charset="0"/>
                <a:cs typeface="Courier New" panose="02070309020205020404" pitchFamily="49" charset="0"/>
              </a:rPr>
              <a:t>("Sum from 1 to 10 is " + sum);</a:t>
            </a:r>
          </a:p>
          <a:p>
            <a:pPr marL="432" indent="0">
              <a:spcBef>
                <a:spcPts val="300"/>
              </a:spcBef>
              <a:buNone/>
            </a:pPr>
            <a:endParaRPr lang="en-IN" sz="1800" b="1" dirty="0">
              <a:latin typeface="Courier New" panose="02070309020205020404" pitchFamily="49" charset="0"/>
              <a:cs typeface="Courier New" panose="02070309020205020404" pitchFamily="49" charset="0"/>
            </a:endParaRPr>
          </a:p>
          <a:p>
            <a:pPr marL="432" indent="0">
              <a:spcBef>
                <a:spcPts val="300"/>
              </a:spcBef>
              <a:buNone/>
            </a:pPr>
            <a:r>
              <a:rPr lang="en-IN" sz="1800" b="1" dirty="0">
                <a:latin typeface="Courier New" panose="02070309020205020404" pitchFamily="49" charset="0"/>
                <a:cs typeface="Courier New" panose="02070309020205020404" pitchFamily="49" charset="0"/>
              </a:rPr>
              <a:t>sum = 0;</a:t>
            </a:r>
          </a:p>
          <a:p>
            <a:pPr marL="432" indent="0">
              <a:spcBef>
                <a:spcPts val="300"/>
              </a:spcBef>
              <a:buNone/>
            </a:pPr>
            <a:r>
              <a:rPr lang="en-IN" sz="1800" b="1" dirty="0">
                <a:latin typeface="Courier New" panose="02070309020205020404" pitchFamily="49" charset="0"/>
                <a:cs typeface="Courier New" panose="02070309020205020404" pitchFamily="49" charset="0"/>
              </a:rPr>
              <a:t>for (int </a:t>
            </a:r>
            <a:r>
              <a:rPr lang="en-IN" sz="1800" b="1" dirty="0" err="1">
                <a:latin typeface="Courier New" panose="02070309020205020404" pitchFamily="49" charset="0"/>
                <a:cs typeface="Courier New" panose="02070309020205020404" pitchFamily="49" charset="0"/>
              </a:rPr>
              <a:t>i</a:t>
            </a:r>
            <a:r>
              <a:rPr lang="en-IN" sz="1800" b="1" dirty="0">
                <a:latin typeface="Courier New" panose="02070309020205020404" pitchFamily="49" charset="0"/>
                <a:cs typeface="Courier New" panose="02070309020205020404" pitchFamily="49" charset="0"/>
              </a:rPr>
              <a:t> = 20; </a:t>
            </a:r>
            <a:r>
              <a:rPr lang="en-IN" sz="1800" b="1" dirty="0" err="1">
                <a:latin typeface="Courier New" panose="02070309020205020404" pitchFamily="49" charset="0"/>
                <a:cs typeface="Courier New" panose="02070309020205020404" pitchFamily="49" charset="0"/>
              </a:rPr>
              <a:t>i</a:t>
            </a:r>
            <a:r>
              <a:rPr lang="en-IN" sz="1800" b="1" dirty="0">
                <a:latin typeface="Courier New" panose="02070309020205020404" pitchFamily="49" charset="0"/>
                <a:cs typeface="Courier New" panose="02070309020205020404" pitchFamily="49" charset="0"/>
              </a:rPr>
              <a:t> &lt;= 30; </a:t>
            </a:r>
            <a:r>
              <a:rPr lang="en-IN" sz="1800" b="1" dirty="0" err="1">
                <a:latin typeface="Courier New" panose="02070309020205020404" pitchFamily="49" charset="0"/>
                <a:cs typeface="Courier New" panose="02070309020205020404" pitchFamily="49" charset="0"/>
              </a:rPr>
              <a:t>i</a:t>
            </a:r>
            <a:r>
              <a:rPr lang="en-IN" sz="1800" b="1" dirty="0">
                <a:latin typeface="Courier New" panose="02070309020205020404" pitchFamily="49" charset="0"/>
                <a:cs typeface="Courier New" panose="02070309020205020404" pitchFamily="49" charset="0"/>
              </a:rPr>
              <a:t>++)</a:t>
            </a:r>
          </a:p>
          <a:p>
            <a:pPr marL="180000" indent="0">
              <a:spcBef>
                <a:spcPts val="300"/>
              </a:spcBef>
              <a:buNone/>
            </a:pPr>
            <a:r>
              <a:rPr lang="en-IN" sz="1800" b="1" dirty="0">
                <a:latin typeface="Courier New" panose="02070309020205020404" pitchFamily="49" charset="0"/>
                <a:cs typeface="Courier New" panose="02070309020205020404" pitchFamily="49" charset="0"/>
              </a:rPr>
              <a:t>sum += </a:t>
            </a:r>
            <a:r>
              <a:rPr lang="en-IN" sz="1800" b="1" dirty="0" err="1">
                <a:latin typeface="Courier New" panose="02070309020205020404" pitchFamily="49" charset="0"/>
                <a:cs typeface="Courier New" panose="02070309020205020404" pitchFamily="49" charset="0"/>
              </a:rPr>
              <a:t>i</a:t>
            </a:r>
            <a:r>
              <a:rPr lang="en-IN" sz="1800" b="1" dirty="0">
                <a:latin typeface="Courier New" panose="02070309020205020404" pitchFamily="49" charset="0"/>
                <a:cs typeface="Courier New" panose="02070309020205020404" pitchFamily="49" charset="0"/>
              </a:rPr>
              <a:t>;</a:t>
            </a:r>
          </a:p>
          <a:p>
            <a:pPr marL="432" indent="0">
              <a:spcBef>
                <a:spcPts val="300"/>
              </a:spcBef>
              <a:buNone/>
            </a:pPr>
            <a:r>
              <a:rPr lang="en-IN" sz="1800" b="1" dirty="0" err="1">
                <a:latin typeface="Courier New" panose="02070309020205020404" pitchFamily="49" charset="0"/>
                <a:cs typeface="Courier New" panose="02070309020205020404" pitchFamily="49" charset="0"/>
              </a:rPr>
              <a:t>System.out.println</a:t>
            </a:r>
            <a:r>
              <a:rPr lang="en-IN" sz="1800" b="1" dirty="0">
                <a:latin typeface="Courier New" panose="02070309020205020404" pitchFamily="49" charset="0"/>
                <a:cs typeface="Courier New" panose="02070309020205020404" pitchFamily="49" charset="0"/>
              </a:rPr>
              <a:t>("Sum from 20 to 30 is " + sum);</a:t>
            </a:r>
          </a:p>
          <a:p>
            <a:pPr marL="432" indent="0">
              <a:spcBef>
                <a:spcPts val="300"/>
              </a:spcBef>
              <a:buNone/>
            </a:pPr>
            <a:endParaRPr lang="en-IN" sz="1800" b="1" dirty="0">
              <a:latin typeface="Courier New" panose="02070309020205020404" pitchFamily="49" charset="0"/>
              <a:cs typeface="Courier New" panose="02070309020205020404" pitchFamily="49" charset="0"/>
            </a:endParaRPr>
          </a:p>
          <a:p>
            <a:pPr marL="432" indent="0">
              <a:spcBef>
                <a:spcPts val="300"/>
              </a:spcBef>
              <a:buNone/>
            </a:pPr>
            <a:r>
              <a:rPr lang="en-IN" sz="1800" b="1" dirty="0">
                <a:latin typeface="Courier New" panose="02070309020205020404" pitchFamily="49" charset="0"/>
                <a:cs typeface="Courier New" panose="02070309020205020404" pitchFamily="49" charset="0"/>
              </a:rPr>
              <a:t>sum = 0;</a:t>
            </a:r>
          </a:p>
          <a:p>
            <a:pPr marL="432" indent="0">
              <a:spcBef>
                <a:spcPts val="300"/>
              </a:spcBef>
              <a:buNone/>
            </a:pPr>
            <a:r>
              <a:rPr lang="en-IN" sz="1800" b="1" dirty="0">
                <a:latin typeface="Courier New" panose="02070309020205020404" pitchFamily="49" charset="0"/>
                <a:cs typeface="Courier New" panose="02070309020205020404" pitchFamily="49" charset="0"/>
              </a:rPr>
              <a:t>for (int </a:t>
            </a:r>
            <a:r>
              <a:rPr lang="en-IN" sz="1800" b="1" dirty="0" err="1">
                <a:latin typeface="Courier New" panose="02070309020205020404" pitchFamily="49" charset="0"/>
                <a:cs typeface="Courier New" panose="02070309020205020404" pitchFamily="49" charset="0"/>
              </a:rPr>
              <a:t>i</a:t>
            </a:r>
            <a:r>
              <a:rPr lang="en-IN" sz="1800" b="1" dirty="0">
                <a:latin typeface="Courier New" panose="02070309020205020404" pitchFamily="49" charset="0"/>
                <a:cs typeface="Courier New" panose="02070309020205020404" pitchFamily="49" charset="0"/>
              </a:rPr>
              <a:t> = 35; </a:t>
            </a:r>
            <a:r>
              <a:rPr lang="en-IN" sz="1800" b="1" dirty="0" err="1">
                <a:latin typeface="Courier New" panose="02070309020205020404" pitchFamily="49" charset="0"/>
                <a:cs typeface="Courier New" panose="02070309020205020404" pitchFamily="49" charset="0"/>
              </a:rPr>
              <a:t>i</a:t>
            </a:r>
            <a:r>
              <a:rPr lang="en-IN" sz="1800" b="1" dirty="0">
                <a:latin typeface="Courier New" panose="02070309020205020404" pitchFamily="49" charset="0"/>
                <a:cs typeface="Courier New" panose="02070309020205020404" pitchFamily="49" charset="0"/>
              </a:rPr>
              <a:t> &lt;= 45; </a:t>
            </a:r>
            <a:r>
              <a:rPr lang="en-IN" sz="1800" b="1" dirty="0" err="1">
                <a:latin typeface="Courier New" panose="02070309020205020404" pitchFamily="49" charset="0"/>
                <a:cs typeface="Courier New" panose="02070309020205020404" pitchFamily="49" charset="0"/>
              </a:rPr>
              <a:t>i</a:t>
            </a:r>
            <a:r>
              <a:rPr lang="en-IN" sz="1800" b="1" dirty="0">
                <a:latin typeface="Courier New" panose="02070309020205020404" pitchFamily="49" charset="0"/>
                <a:cs typeface="Courier New" panose="02070309020205020404" pitchFamily="49" charset="0"/>
              </a:rPr>
              <a:t>++)</a:t>
            </a:r>
          </a:p>
          <a:p>
            <a:pPr marL="180000" indent="0">
              <a:spcBef>
                <a:spcPts val="300"/>
              </a:spcBef>
              <a:buNone/>
            </a:pPr>
            <a:r>
              <a:rPr lang="en-IN" sz="1800" b="1" dirty="0">
                <a:latin typeface="Courier New" panose="02070309020205020404" pitchFamily="49" charset="0"/>
                <a:cs typeface="Courier New" panose="02070309020205020404" pitchFamily="49" charset="0"/>
              </a:rPr>
              <a:t>sum += </a:t>
            </a:r>
            <a:r>
              <a:rPr lang="en-IN" sz="1800" b="1" dirty="0" err="1">
                <a:latin typeface="Courier New" panose="02070309020205020404" pitchFamily="49" charset="0"/>
                <a:cs typeface="Courier New" panose="02070309020205020404" pitchFamily="49" charset="0"/>
              </a:rPr>
              <a:t>i</a:t>
            </a:r>
            <a:r>
              <a:rPr lang="en-IN" sz="1800" b="1" dirty="0">
                <a:latin typeface="Courier New" panose="02070309020205020404" pitchFamily="49" charset="0"/>
                <a:cs typeface="Courier New" panose="02070309020205020404" pitchFamily="49" charset="0"/>
              </a:rPr>
              <a:t>;</a:t>
            </a:r>
          </a:p>
          <a:p>
            <a:pPr marL="432" indent="0">
              <a:spcBef>
                <a:spcPts val="300"/>
              </a:spcBef>
              <a:buNone/>
            </a:pPr>
            <a:r>
              <a:rPr lang="en-IN" sz="1800" b="1" dirty="0" err="1">
                <a:latin typeface="Courier New" panose="02070309020205020404" pitchFamily="49" charset="0"/>
                <a:cs typeface="Courier New" panose="02070309020205020404" pitchFamily="49" charset="0"/>
              </a:rPr>
              <a:t>System.out.println</a:t>
            </a:r>
            <a:r>
              <a:rPr lang="en-IN" sz="1800" b="1" dirty="0">
                <a:latin typeface="Courier New" panose="02070309020205020404" pitchFamily="49" charset="0"/>
                <a:cs typeface="Courier New" panose="02070309020205020404" pitchFamily="49" charset="0"/>
              </a:rPr>
              <a:t>("Sum from 35 to 45 is " + sum);</a:t>
            </a:r>
          </a:p>
        </p:txBody>
      </p:sp>
    </p:spTree>
    <p:extLst>
      <p:ext uri="{BB962C8B-B14F-4D97-AF65-F5344CB8AC3E}">
        <p14:creationId xmlns:p14="http://schemas.microsoft.com/office/powerpoint/2010/main" val="8312676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6841FD-C53F-427B-9953-406DFDA5F4DA}"/>
              </a:ext>
            </a:extLst>
          </p:cNvPr>
          <p:cNvSpPr>
            <a:spLocks noGrp="1"/>
          </p:cNvSpPr>
          <p:nvPr>
            <p:ph type="title"/>
          </p:nvPr>
        </p:nvSpPr>
        <p:spPr/>
        <p:txBody>
          <a:bodyPr/>
          <a:lstStyle/>
          <a:p>
            <a:r>
              <a:rPr lang="en-IN" dirty="0"/>
              <a:t>Trace Call Stack </a:t>
            </a:r>
            <a:r>
              <a:rPr lang="en-IN" sz="2000" b="0" dirty="0"/>
              <a:t>(3 of 10)</a:t>
            </a:r>
            <a:endParaRPr lang="en-IN" b="0" dirty="0"/>
          </a:p>
        </p:txBody>
      </p:sp>
      <p:pic>
        <p:nvPicPr>
          <p:cNvPr id="5" name="Content Placeholder 4" descr="An arrow labeled, Declare k, points to the text, int k = max open parenthesis i, j close parenthesis. Int k is also connected to k: blank. The call stack reads, Space required for the main method, j: 2, i: 5, and the main method is invoked.">
            <a:extLst>
              <a:ext uri="{FF2B5EF4-FFF2-40B4-BE49-F238E27FC236}">
                <a16:creationId xmlns:a16="http://schemas.microsoft.com/office/drawing/2014/main" id="{053DFBDF-F1A6-4B83-9A1D-07E719D3365C}"/>
              </a:ext>
            </a:extLst>
          </p:cNvPr>
          <p:cNvPicPr>
            <a:picLocks noGrp="1" noChangeAspect="1"/>
          </p:cNvPicPr>
          <p:nvPr>
            <p:ph sz="quarter" idx="13"/>
          </p:nvPr>
        </p:nvPicPr>
        <p:blipFill>
          <a:blip r:embed="rId2"/>
          <a:stretch>
            <a:fillRect/>
          </a:stretch>
        </p:blipFill>
        <p:spPr>
          <a:xfrm>
            <a:off x="732410" y="1554163"/>
            <a:ext cx="7682354" cy="4664075"/>
          </a:xfrm>
          <a:prstGeom prst="rect">
            <a:avLst/>
          </a:prstGeom>
        </p:spPr>
      </p:pic>
    </p:spTree>
    <p:extLst>
      <p:ext uri="{BB962C8B-B14F-4D97-AF65-F5344CB8AC3E}">
        <p14:creationId xmlns:p14="http://schemas.microsoft.com/office/powerpoint/2010/main" val="19231613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6841FD-C53F-427B-9953-406DFDA5F4DA}"/>
              </a:ext>
            </a:extLst>
          </p:cNvPr>
          <p:cNvSpPr>
            <a:spLocks noGrp="1"/>
          </p:cNvSpPr>
          <p:nvPr>
            <p:ph type="title"/>
          </p:nvPr>
        </p:nvSpPr>
        <p:spPr/>
        <p:txBody>
          <a:bodyPr/>
          <a:lstStyle/>
          <a:p>
            <a:r>
              <a:rPr lang="en-IN" dirty="0"/>
              <a:t>Trace Call Stack </a:t>
            </a:r>
            <a:r>
              <a:rPr lang="en-IN" sz="2000" b="0" dirty="0"/>
              <a:t>(4 of 10)</a:t>
            </a:r>
            <a:endParaRPr lang="en-IN" b="0" dirty="0"/>
          </a:p>
        </p:txBody>
      </p:sp>
      <p:pic>
        <p:nvPicPr>
          <p:cNvPr id="6" name="Content Placeholder 5" descr="An arrow labeled, For long description in Notes pane, press F6.">
            <a:extLst>
              <a:ext uri="{FF2B5EF4-FFF2-40B4-BE49-F238E27FC236}">
                <a16:creationId xmlns:a16="http://schemas.microsoft.com/office/drawing/2014/main" id="{8D839D4D-8EF3-41CC-BDA1-4D08E6ADB8AE}"/>
              </a:ext>
            </a:extLst>
          </p:cNvPr>
          <p:cNvPicPr>
            <a:picLocks noGrp="1" noChangeAspect="1"/>
          </p:cNvPicPr>
          <p:nvPr>
            <p:ph sz="quarter" idx="13"/>
          </p:nvPr>
        </p:nvPicPr>
        <p:blipFill>
          <a:blip r:embed="rId3"/>
          <a:stretch>
            <a:fillRect/>
          </a:stretch>
        </p:blipFill>
        <p:spPr>
          <a:xfrm>
            <a:off x="732410" y="1554163"/>
            <a:ext cx="7682354" cy="4664075"/>
          </a:xfrm>
          <a:prstGeom prst="rect">
            <a:avLst/>
          </a:prstGeom>
        </p:spPr>
      </p:pic>
    </p:spTree>
    <p:extLst>
      <p:ext uri="{BB962C8B-B14F-4D97-AF65-F5344CB8AC3E}">
        <p14:creationId xmlns:p14="http://schemas.microsoft.com/office/powerpoint/2010/main" val="41122379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6841FD-C53F-427B-9953-406DFDA5F4DA}"/>
              </a:ext>
            </a:extLst>
          </p:cNvPr>
          <p:cNvSpPr>
            <a:spLocks noGrp="1"/>
          </p:cNvSpPr>
          <p:nvPr>
            <p:ph type="title"/>
          </p:nvPr>
        </p:nvSpPr>
        <p:spPr/>
        <p:txBody>
          <a:bodyPr/>
          <a:lstStyle/>
          <a:p>
            <a:r>
              <a:rPr lang="en-IN" dirty="0"/>
              <a:t>Trace Call Stack </a:t>
            </a:r>
            <a:r>
              <a:rPr lang="en-IN" sz="2000" b="0" dirty="0"/>
              <a:t>(5 of 10)</a:t>
            </a:r>
            <a:endParaRPr lang="en-IN" b="0" dirty="0"/>
          </a:p>
        </p:txBody>
      </p:sp>
      <p:pic>
        <p:nvPicPr>
          <p:cNvPr id="5" name="Content Placeholder 4" descr="An arrow labeled, For long description in Notes pane, press F6.">
            <a:extLst>
              <a:ext uri="{FF2B5EF4-FFF2-40B4-BE49-F238E27FC236}">
                <a16:creationId xmlns:a16="http://schemas.microsoft.com/office/drawing/2014/main" id="{9AF2D12D-6EF6-4ABD-BC63-C49F79FF877C}"/>
              </a:ext>
            </a:extLst>
          </p:cNvPr>
          <p:cNvPicPr>
            <a:picLocks noGrp="1" noChangeAspect="1"/>
          </p:cNvPicPr>
          <p:nvPr>
            <p:ph sz="quarter" idx="13"/>
          </p:nvPr>
        </p:nvPicPr>
        <p:blipFill>
          <a:blip r:embed="rId3"/>
          <a:stretch>
            <a:fillRect/>
          </a:stretch>
        </p:blipFill>
        <p:spPr>
          <a:xfrm>
            <a:off x="725886" y="1553009"/>
            <a:ext cx="8030682" cy="4757823"/>
          </a:xfrm>
          <a:prstGeom prst="rect">
            <a:avLst/>
          </a:prstGeom>
        </p:spPr>
      </p:pic>
    </p:spTree>
    <p:extLst>
      <p:ext uri="{BB962C8B-B14F-4D97-AF65-F5344CB8AC3E}">
        <p14:creationId xmlns:p14="http://schemas.microsoft.com/office/powerpoint/2010/main" val="38597634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6841FD-C53F-427B-9953-406DFDA5F4DA}"/>
              </a:ext>
            </a:extLst>
          </p:cNvPr>
          <p:cNvSpPr>
            <a:spLocks noGrp="1"/>
          </p:cNvSpPr>
          <p:nvPr>
            <p:ph type="title"/>
          </p:nvPr>
        </p:nvSpPr>
        <p:spPr/>
        <p:txBody>
          <a:bodyPr/>
          <a:lstStyle/>
          <a:p>
            <a:r>
              <a:rPr lang="en-IN" dirty="0"/>
              <a:t>Trace Call Stack </a:t>
            </a:r>
            <a:r>
              <a:rPr lang="en-IN" sz="2000" b="0" dirty="0"/>
              <a:t>(6 of 10)</a:t>
            </a:r>
            <a:endParaRPr lang="en-IN" b="0" dirty="0"/>
          </a:p>
        </p:txBody>
      </p:sp>
      <p:pic>
        <p:nvPicPr>
          <p:cNvPr id="6" name="Content Placeholder 5" descr="An arrow labeled, For long description in Notes pane, press F6.">
            <a:extLst>
              <a:ext uri="{FF2B5EF4-FFF2-40B4-BE49-F238E27FC236}">
                <a16:creationId xmlns:a16="http://schemas.microsoft.com/office/drawing/2014/main" id="{C73A3F7B-F878-4AD3-8601-A2B338D4B221}"/>
              </a:ext>
            </a:extLst>
          </p:cNvPr>
          <p:cNvPicPr>
            <a:picLocks noGrp="1"/>
          </p:cNvPicPr>
          <p:nvPr>
            <p:ph sz="quarter" idx="13"/>
          </p:nvPr>
        </p:nvPicPr>
        <p:blipFill>
          <a:blip r:embed="rId3"/>
          <a:stretch>
            <a:fillRect/>
          </a:stretch>
        </p:blipFill>
        <p:spPr>
          <a:xfrm>
            <a:off x="727200" y="1551600"/>
            <a:ext cx="8033007" cy="4759200"/>
          </a:xfrm>
          <a:prstGeom prst="rect">
            <a:avLst/>
          </a:prstGeom>
        </p:spPr>
      </p:pic>
    </p:spTree>
    <p:extLst>
      <p:ext uri="{BB962C8B-B14F-4D97-AF65-F5344CB8AC3E}">
        <p14:creationId xmlns:p14="http://schemas.microsoft.com/office/powerpoint/2010/main" val="40200145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6841FD-C53F-427B-9953-406DFDA5F4DA}"/>
              </a:ext>
            </a:extLst>
          </p:cNvPr>
          <p:cNvSpPr>
            <a:spLocks noGrp="1"/>
          </p:cNvSpPr>
          <p:nvPr>
            <p:ph type="title"/>
          </p:nvPr>
        </p:nvSpPr>
        <p:spPr/>
        <p:txBody>
          <a:bodyPr/>
          <a:lstStyle/>
          <a:p>
            <a:r>
              <a:rPr lang="en-IN" dirty="0"/>
              <a:t>Trace Call Stack </a:t>
            </a:r>
            <a:r>
              <a:rPr lang="en-IN" sz="2000" b="0" dirty="0"/>
              <a:t>(7 of 10)</a:t>
            </a:r>
            <a:endParaRPr lang="en-IN" b="0" dirty="0"/>
          </a:p>
        </p:txBody>
      </p:sp>
      <p:pic>
        <p:nvPicPr>
          <p:cNvPr id="5" name="Content Placeholder 4" descr="An arrow labeled, For long description in Notes pane, press F6.">
            <a:extLst>
              <a:ext uri="{FF2B5EF4-FFF2-40B4-BE49-F238E27FC236}">
                <a16:creationId xmlns:a16="http://schemas.microsoft.com/office/drawing/2014/main" id="{E87949B2-5C0A-4CAB-A50E-2F91F80374C0}"/>
              </a:ext>
            </a:extLst>
          </p:cNvPr>
          <p:cNvPicPr>
            <a:picLocks noGrp="1"/>
          </p:cNvPicPr>
          <p:nvPr>
            <p:ph sz="quarter" idx="13"/>
          </p:nvPr>
        </p:nvPicPr>
        <p:blipFill>
          <a:blip r:embed="rId3"/>
          <a:stretch>
            <a:fillRect/>
          </a:stretch>
        </p:blipFill>
        <p:spPr>
          <a:xfrm>
            <a:off x="727200" y="1551600"/>
            <a:ext cx="8031600" cy="4759200"/>
          </a:xfrm>
          <a:prstGeom prst="rect">
            <a:avLst/>
          </a:prstGeom>
        </p:spPr>
      </p:pic>
    </p:spTree>
    <p:extLst>
      <p:ext uri="{BB962C8B-B14F-4D97-AF65-F5344CB8AC3E}">
        <p14:creationId xmlns:p14="http://schemas.microsoft.com/office/powerpoint/2010/main" val="29238298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6841FD-C53F-427B-9953-406DFDA5F4DA}"/>
              </a:ext>
            </a:extLst>
          </p:cNvPr>
          <p:cNvSpPr>
            <a:spLocks noGrp="1"/>
          </p:cNvSpPr>
          <p:nvPr>
            <p:ph type="title"/>
          </p:nvPr>
        </p:nvSpPr>
        <p:spPr/>
        <p:txBody>
          <a:bodyPr/>
          <a:lstStyle/>
          <a:p>
            <a:r>
              <a:rPr lang="en-IN" dirty="0"/>
              <a:t>Trace Call Stack </a:t>
            </a:r>
            <a:r>
              <a:rPr lang="en-IN" sz="2000" b="0" dirty="0"/>
              <a:t>(8 of 10)</a:t>
            </a:r>
            <a:endParaRPr lang="en-IN" b="0" dirty="0"/>
          </a:p>
        </p:txBody>
      </p:sp>
      <p:pic>
        <p:nvPicPr>
          <p:cNvPr id="6" name="Content Placeholder 5" descr="An arrow labeled, For long description in Notes pane, press F6.">
            <a:extLst>
              <a:ext uri="{FF2B5EF4-FFF2-40B4-BE49-F238E27FC236}">
                <a16:creationId xmlns:a16="http://schemas.microsoft.com/office/drawing/2014/main" id="{860C508A-FB73-4F86-9228-583964D690FC}"/>
              </a:ext>
            </a:extLst>
          </p:cNvPr>
          <p:cNvPicPr>
            <a:picLocks noGrp="1"/>
          </p:cNvPicPr>
          <p:nvPr>
            <p:ph sz="quarter" idx="13"/>
          </p:nvPr>
        </p:nvPicPr>
        <p:blipFill>
          <a:blip r:embed="rId3"/>
          <a:stretch>
            <a:fillRect/>
          </a:stretch>
        </p:blipFill>
        <p:spPr>
          <a:xfrm>
            <a:off x="727200" y="1551600"/>
            <a:ext cx="8033007" cy="4759200"/>
          </a:xfrm>
          <a:prstGeom prst="rect">
            <a:avLst/>
          </a:prstGeom>
        </p:spPr>
      </p:pic>
    </p:spTree>
    <p:extLst>
      <p:ext uri="{BB962C8B-B14F-4D97-AF65-F5344CB8AC3E}">
        <p14:creationId xmlns:p14="http://schemas.microsoft.com/office/powerpoint/2010/main" val="39539451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6841FD-C53F-427B-9953-406DFDA5F4DA}"/>
              </a:ext>
            </a:extLst>
          </p:cNvPr>
          <p:cNvSpPr>
            <a:spLocks noGrp="1"/>
          </p:cNvSpPr>
          <p:nvPr>
            <p:ph type="title"/>
          </p:nvPr>
        </p:nvSpPr>
        <p:spPr/>
        <p:txBody>
          <a:bodyPr/>
          <a:lstStyle/>
          <a:p>
            <a:r>
              <a:rPr lang="en-IN" dirty="0"/>
              <a:t>Trace Call Stack </a:t>
            </a:r>
            <a:r>
              <a:rPr lang="en-IN" sz="2000" b="0" dirty="0"/>
              <a:t>(9 of 10)</a:t>
            </a:r>
            <a:endParaRPr lang="en-IN" b="0" dirty="0"/>
          </a:p>
        </p:txBody>
      </p:sp>
      <p:pic>
        <p:nvPicPr>
          <p:cNvPr id="5" name="Content Placeholder 4" descr="An arrow labeled, For long description in Notes pane, press F6.">
            <a:extLst>
              <a:ext uri="{FF2B5EF4-FFF2-40B4-BE49-F238E27FC236}">
                <a16:creationId xmlns:a16="http://schemas.microsoft.com/office/drawing/2014/main" id="{52CCA1E7-0B11-4A4F-A56D-39A5AB5608D3}"/>
              </a:ext>
            </a:extLst>
          </p:cNvPr>
          <p:cNvPicPr>
            <a:picLocks noGrp="1" noChangeAspect="1"/>
          </p:cNvPicPr>
          <p:nvPr>
            <p:ph sz="quarter" idx="13"/>
          </p:nvPr>
        </p:nvPicPr>
        <p:blipFill>
          <a:blip r:embed="rId3"/>
          <a:stretch>
            <a:fillRect/>
          </a:stretch>
        </p:blipFill>
        <p:spPr>
          <a:xfrm>
            <a:off x="727200" y="1551600"/>
            <a:ext cx="8033007" cy="4759200"/>
          </a:xfrm>
          <a:prstGeom prst="rect">
            <a:avLst/>
          </a:prstGeom>
        </p:spPr>
      </p:pic>
    </p:spTree>
    <p:extLst>
      <p:ext uri="{BB962C8B-B14F-4D97-AF65-F5344CB8AC3E}">
        <p14:creationId xmlns:p14="http://schemas.microsoft.com/office/powerpoint/2010/main" val="37107620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6841FD-C53F-427B-9953-406DFDA5F4DA}"/>
              </a:ext>
            </a:extLst>
          </p:cNvPr>
          <p:cNvSpPr>
            <a:spLocks noGrp="1"/>
          </p:cNvSpPr>
          <p:nvPr>
            <p:ph type="title"/>
          </p:nvPr>
        </p:nvSpPr>
        <p:spPr/>
        <p:txBody>
          <a:bodyPr/>
          <a:lstStyle/>
          <a:p>
            <a:r>
              <a:rPr lang="en-IN" dirty="0"/>
              <a:t>Trace Call Stack </a:t>
            </a:r>
            <a:r>
              <a:rPr lang="en-IN" sz="2000" b="0" dirty="0"/>
              <a:t>(10 of 10)</a:t>
            </a:r>
            <a:endParaRPr lang="en-IN" b="0" dirty="0"/>
          </a:p>
        </p:txBody>
      </p:sp>
      <p:pic>
        <p:nvPicPr>
          <p:cNvPr id="6" name="Content Placeholder 5" descr="An arrow labeled, For long description in Notes pane, press F6.">
            <a:extLst>
              <a:ext uri="{FF2B5EF4-FFF2-40B4-BE49-F238E27FC236}">
                <a16:creationId xmlns:a16="http://schemas.microsoft.com/office/drawing/2014/main" id="{93C8BAFC-1195-45C0-9B14-8C874902883A}"/>
              </a:ext>
            </a:extLst>
          </p:cNvPr>
          <p:cNvPicPr>
            <a:picLocks noGrp="1" noChangeAspect="1"/>
          </p:cNvPicPr>
          <p:nvPr>
            <p:ph sz="quarter" idx="13"/>
          </p:nvPr>
        </p:nvPicPr>
        <p:blipFill>
          <a:blip r:embed="rId3"/>
          <a:stretch>
            <a:fillRect/>
          </a:stretch>
        </p:blipFill>
        <p:spPr>
          <a:xfrm>
            <a:off x="732410" y="1554163"/>
            <a:ext cx="7682354" cy="4664075"/>
          </a:xfrm>
          <a:prstGeom prst="rect">
            <a:avLst/>
          </a:prstGeom>
        </p:spPr>
      </p:pic>
    </p:spTree>
    <p:extLst>
      <p:ext uri="{BB962C8B-B14F-4D97-AF65-F5344CB8AC3E}">
        <p14:creationId xmlns:p14="http://schemas.microsoft.com/office/powerpoint/2010/main" val="269133365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82ABB-49E5-40FE-A832-A8ED38343E70}"/>
              </a:ext>
            </a:extLst>
          </p:cNvPr>
          <p:cNvSpPr>
            <a:spLocks noGrp="1"/>
          </p:cNvSpPr>
          <p:nvPr>
            <p:ph type="title"/>
          </p:nvPr>
        </p:nvSpPr>
        <p:spPr/>
        <p:txBody>
          <a:bodyPr/>
          <a:lstStyle/>
          <a:p>
            <a:r>
              <a:rPr lang="en-IN" dirty="0"/>
              <a:t>void Method Example</a:t>
            </a:r>
          </a:p>
        </p:txBody>
      </p:sp>
      <p:sp>
        <p:nvSpPr>
          <p:cNvPr id="3" name="Content Placeholder 2">
            <a:extLst>
              <a:ext uri="{FF2B5EF4-FFF2-40B4-BE49-F238E27FC236}">
                <a16:creationId xmlns:a16="http://schemas.microsoft.com/office/drawing/2014/main" id="{8BB71A7F-DFE8-4AE8-8403-04263F309A27}"/>
              </a:ext>
            </a:extLst>
          </p:cNvPr>
          <p:cNvSpPr>
            <a:spLocks noGrp="1"/>
          </p:cNvSpPr>
          <p:nvPr>
            <p:ph sz="quarter" idx="13"/>
          </p:nvPr>
        </p:nvSpPr>
        <p:spPr>
          <a:xfrm>
            <a:off x="457200" y="1552575"/>
            <a:ext cx="8229600" cy="916305"/>
          </a:xfrm>
        </p:spPr>
        <p:txBody>
          <a:bodyPr/>
          <a:lstStyle/>
          <a:p>
            <a:pPr marL="432" indent="0">
              <a:buNone/>
            </a:pPr>
            <a:r>
              <a:rPr lang="en-IN" dirty="0"/>
              <a:t>This type of method does not return a value. The method performs some actions.</a:t>
            </a:r>
          </a:p>
        </p:txBody>
      </p:sp>
      <p:sp>
        <p:nvSpPr>
          <p:cNvPr id="10" name="Text Placeholder 9">
            <a:extLst>
              <a:ext uri="{FF2B5EF4-FFF2-40B4-BE49-F238E27FC236}">
                <a16:creationId xmlns:a16="http://schemas.microsoft.com/office/drawing/2014/main" id="{E41E945D-9DD4-4152-900D-2E16A7CD45E7}"/>
              </a:ext>
            </a:extLst>
          </p:cNvPr>
          <p:cNvSpPr>
            <a:spLocks noGrp="1"/>
          </p:cNvSpPr>
          <p:nvPr>
            <p:ph type="body" sz="quarter" idx="20"/>
          </p:nvPr>
        </p:nvSpPr>
        <p:spPr>
          <a:xfrm>
            <a:off x="6187440" y="2740396"/>
            <a:ext cx="2499360" cy="522075"/>
          </a:xfrm>
        </p:spPr>
        <p:txBody>
          <a:bodyPr/>
          <a:lstStyle/>
          <a:p>
            <a:pPr marL="432" indent="0" algn="ctr">
              <a:buNone/>
            </a:pPr>
            <a:r>
              <a:rPr lang="en-IN" dirty="0" err="1">
                <a:hlinkClick r:id="rId3"/>
              </a:rPr>
              <a:t>TestVoidMethod</a:t>
            </a:r>
            <a:endParaRPr lang="en-IN" dirty="0">
              <a:hlinkClick r:id="rId3"/>
            </a:endParaRPr>
          </a:p>
        </p:txBody>
      </p:sp>
      <p:sp>
        <p:nvSpPr>
          <p:cNvPr id="11" name="Text Placeholder 10">
            <a:extLst>
              <a:ext uri="{FF2B5EF4-FFF2-40B4-BE49-F238E27FC236}">
                <a16:creationId xmlns:a16="http://schemas.microsoft.com/office/drawing/2014/main" id="{E432F675-3797-4C51-8C1E-E2705EFD95A2}"/>
              </a:ext>
            </a:extLst>
          </p:cNvPr>
          <p:cNvSpPr>
            <a:spLocks noGrp="1"/>
          </p:cNvSpPr>
          <p:nvPr>
            <p:ph type="body" sz="quarter" idx="21"/>
          </p:nvPr>
        </p:nvSpPr>
        <p:spPr>
          <a:xfrm>
            <a:off x="5023262" y="3503508"/>
            <a:ext cx="3663538" cy="522075"/>
          </a:xfrm>
        </p:spPr>
        <p:txBody>
          <a:bodyPr/>
          <a:lstStyle/>
          <a:p>
            <a:pPr marL="432" indent="0" algn="ctr">
              <a:buNone/>
            </a:pPr>
            <a:r>
              <a:rPr lang="en-IN" dirty="0" err="1">
                <a:hlinkClick r:id="rId4"/>
              </a:rPr>
              <a:t>TestReturnGradeMethod</a:t>
            </a:r>
            <a:endParaRPr lang="en-IN" dirty="0">
              <a:hlinkClick r:id="rId4"/>
            </a:endParaRPr>
          </a:p>
        </p:txBody>
      </p:sp>
    </p:spTree>
    <p:extLst>
      <p:ext uri="{BB962C8B-B14F-4D97-AF65-F5344CB8AC3E}">
        <p14:creationId xmlns:p14="http://schemas.microsoft.com/office/powerpoint/2010/main" val="168865491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2E1C29-9079-4013-8F6B-54F8284DE873}"/>
              </a:ext>
            </a:extLst>
          </p:cNvPr>
          <p:cNvSpPr>
            <a:spLocks noGrp="1"/>
          </p:cNvSpPr>
          <p:nvPr>
            <p:ph type="title"/>
          </p:nvPr>
        </p:nvSpPr>
        <p:spPr/>
        <p:txBody>
          <a:bodyPr/>
          <a:lstStyle/>
          <a:p>
            <a:r>
              <a:rPr lang="en-IN" dirty="0"/>
              <a:t>Passing Parameters</a:t>
            </a:r>
          </a:p>
        </p:txBody>
      </p:sp>
      <p:sp>
        <p:nvSpPr>
          <p:cNvPr id="3" name="Content Placeholder 2">
            <a:extLst>
              <a:ext uri="{FF2B5EF4-FFF2-40B4-BE49-F238E27FC236}">
                <a16:creationId xmlns:a16="http://schemas.microsoft.com/office/drawing/2014/main" id="{CAAEEDB8-6A9D-4A8A-AE8E-B3FA9E731A81}"/>
              </a:ext>
            </a:extLst>
          </p:cNvPr>
          <p:cNvSpPr>
            <a:spLocks noGrp="1"/>
          </p:cNvSpPr>
          <p:nvPr>
            <p:ph sz="quarter" idx="13"/>
          </p:nvPr>
        </p:nvSpPr>
        <p:spPr>
          <a:xfrm>
            <a:off x="457200" y="1556327"/>
            <a:ext cx="8229600" cy="1644073"/>
          </a:xfrm>
        </p:spPr>
        <p:txBody>
          <a:bodyPr/>
          <a:lstStyle/>
          <a:p>
            <a:pPr marL="432" indent="0">
              <a:spcBef>
                <a:spcPts val="600"/>
              </a:spcBef>
              <a:buNone/>
            </a:pPr>
            <a:r>
              <a:rPr lang="en-IN" sz="2000" b="1" dirty="0">
                <a:latin typeface="Courier New" panose="02070309020205020404" pitchFamily="49" charset="0"/>
                <a:cs typeface="Courier New" panose="02070309020205020404" pitchFamily="49" charset="0"/>
              </a:rPr>
              <a:t>public static void </a:t>
            </a:r>
            <a:r>
              <a:rPr lang="en-IN" sz="2000" b="1" dirty="0" err="1">
                <a:latin typeface="Courier New" panose="02070309020205020404" pitchFamily="49" charset="0"/>
                <a:cs typeface="Courier New" panose="02070309020205020404" pitchFamily="49" charset="0"/>
              </a:rPr>
              <a:t>nPrintln</a:t>
            </a:r>
            <a:r>
              <a:rPr lang="en-IN" sz="2000" b="1" dirty="0">
                <a:latin typeface="Courier New" panose="02070309020205020404" pitchFamily="49" charset="0"/>
                <a:cs typeface="Courier New" panose="02070309020205020404" pitchFamily="49" charset="0"/>
              </a:rPr>
              <a:t>(String message, int n) {</a:t>
            </a:r>
          </a:p>
          <a:p>
            <a:pPr marL="360000" indent="0">
              <a:spcBef>
                <a:spcPts val="600"/>
              </a:spcBef>
              <a:buNone/>
            </a:pPr>
            <a:r>
              <a:rPr lang="en-IN" sz="2000" b="1" dirty="0">
                <a:latin typeface="Courier New" panose="02070309020205020404" pitchFamily="49" charset="0"/>
                <a:cs typeface="Courier New" panose="02070309020205020404" pitchFamily="49" charset="0"/>
              </a:rPr>
              <a:t>for (int </a:t>
            </a:r>
            <a:r>
              <a:rPr lang="en-IN" sz="2000" b="1" dirty="0" err="1">
                <a:latin typeface="Courier New" panose="02070309020205020404" pitchFamily="49" charset="0"/>
                <a:cs typeface="Courier New" panose="02070309020205020404" pitchFamily="49" charset="0"/>
              </a:rPr>
              <a:t>i</a:t>
            </a:r>
            <a:r>
              <a:rPr lang="en-IN" sz="2000" b="1" dirty="0">
                <a:latin typeface="Courier New" panose="02070309020205020404" pitchFamily="49" charset="0"/>
                <a:cs typeface="Courier New" panose="02070309020205020404" pitchFamily="49" charset="0"/>
              </a:rPr>
              <a:t> = 0; </a:t>
            </a:r>
            <a:r>
              <a:rPr lang="en-IN" sz="2000" b="1" dirty="0" err="1">
                <a:latin typeface="Courier New" panose="02070309020205020404" pitchFamily="49" charset="0"/>
                <a:cs typeface="Courier New" panose="02070309020205020404" pitchFamily="49" charset="0"/>
              </a:rPr>
              <a:t>i</a:t>
            </a:r>
            <a:r>
              <a:rPr lang="en-IN" sz="2000" b="1" dirty="0">
                <a:latin typeface="Courier New" panose="02070309020205020404" pitchFamily="49" charset="0"/>
                <a:cs typeface="Courier New" panose="02070309020205020404" pitchFamily="49" charset="0"/>
              </a:rPr>
              <a:t> &lt; n; </a:t>
            </a:r>
            <a:r>
              <a:rPr lang="en-IN" sz="2000" b="1" dirty="0" err="1">
                <a:latin typeface="Courier New" panose="02070309020205020404" pitchFamily="49" charset="0"/>
                <a:cs typeface="Courier New" panose="02070309020205020404" pitchFamily="49" charset="0"/>
              </a:rPr>
              <a:t>i</a:t>
            </a:r>
            <a:r>
              <a:rPr lang="en-IN" sz="2000" b="1" dirty="0">
                <a:latin typeface="Courier New" panose="02070309020205020404" pitchFamily="49" charset="0"/>
                <a:cs typeface="Courier New" panose="02070309020205020404" pitchFamily="49" charset="0"/>
              </a:rPr>
              <a:t>++)</a:t>
            </a:r>
          </a:p>
          <a:p>
            <a:pPr marL="720000" indent="0">
              <a:spcBef>
                <a:spcPts val="600"/>
              </a:spcBef>
              <a:buNone/>
            </a:pPr>
            <a:r>
              <a:rPr lang="en-IN" sz="2000" b="1" dirty="0" err="1">
                <a:latin typeface="Courier New" panose="02070309020205020404" pitchFamily="49" charset="0"/>
                <a:cs typeface="Courier New" panose="02070309020205020404" pitchFamily="49" charset="0"/>
              </a:rPr>
              <a:t>System.out.println</a:t>
            </a:r>
            <a:r>
              <a:rPr lang="en-IN" sz="2000" b="1" dirty="0">
                <a:latin typeface="Courier New" panose="02070309020205020404" pitchFamily="49" charset="0"/>
                <a:cs typeface="Courier New" panose="02070309020205020404" pitchFamily="49" charset="0"/>
              </a:rPr>
              <a:t>(message);</a:t>
            </a:r>
          </a:p>
          <a:p>
            <a:pPr marL="432" indent="0">
              <a:spcBef>
                <a:spcPts val="600"/>
              </a:spcBef>
              <a:buNone/>
            </a:pPr>
            <a:r>
              <a:rPr lang="en-IN" sz="2000" b="1" dirty="0">
                <a:latin typeface="Courier New" panose="02070309020205020404" pitchFamily="49" charset="0"/>
                <a:cs typeface="Courier New" panose="02070309020205020404" pitchFamily="49" charset="0"/>
              </a:rPr>
              <a:t>}</a:t>
            </a:r>
          </a:p>
        </p:txBody>
      </p:sp>
      <p:sp>
        <p:nvSpPr>
          <p:cNvPr id="4" name="Content Placeholder 3">
            <a:extLst>
              <a:ext uri="{FF2B5EF4-FFF2-40B4-BE49-F238E27FC236}">
                <a16:creationId xmlns:a16="http://schemas.microsoft.com/office/drawing/2014/main" id="{93347208-D56F-4877-94FB-87558D00CA8E}"/>
              </a:ext>
            </a:extLst>
          </p:cNvPr>
          <p:cNvSpPr>
            <a:spLocks noGrp="1"/>
          </p:cNvSpPr>
          <p:nvPr>
            <p:ph sz="quarter" idx="14"/>
          </p:nvPr>
        </p:nvSpPr>
        <p:spPr>
          <a:xfrm>
            <a:off x="457200" y="3282373"/>
            <a:ext cx="8229600" cy="3133667"/>
          </a:xfrm>
        </p:spPr>
        <p:txBody>
          <a:bodyPr/>
          <a:lstStyle/>
          <a:p>
            <a:pPr marL="432" indent="0">
              <a:spcBef>
                <a:spcPts val="600"/>
              </a:spcBef>
              <a:buNone/>
            </a:pPr>
            <a:r>
              <a:rPr lang="en-IN" sz="2000" dirty="0"/>
              <a:t>Suppose you invoke the method using</a:t>
            </a:r>
          </a:p>
          <a:p>
            <a:pPr marL="432" indent="0">
              <a:spcBef>
                <a:spcPts val="600"/>
              </a:spcBef>
              <a:buNone/>
            </a:pPr>
            <a:r>
              <a:rPr lang="en-IN" sz="2000" dirty="0" err="1"/>
              <a:t>nPrintln</a:t>
            </a:r>
            <a:r>
              <a:rPr lang="en-IN" sz="2000" dirty="0"/>
              <a:t>(“Welcome to Java”, 5);</a:t>
            </a:r>
          </a:p>
          <a:p>
            <a:pPr marL="432" indent="0">
              <a:spcBef>
                <a:spcPts val="600"/>
              </a:spcBef>
              <a:buNone/>
            </a:pPr>
            <a:r>
              <a:rPr lang="en-IN" sz="2000" dirty="0"/>
              <a:t>What is the output?</a:t>
            </a:r>
          </a:p>
          <a:p>
            <a:pPr marL="432" indent="0">
              <a:spcBef>
                <a:spcPts val="600"/>
              </a:spcBef>
              <a:buNone/>
            </a:pPr>
            <a:r>
              <a:rPr lang="en-IN" sz="2000" dirty="0"/>
              <a:t>Suppose you invoke the method using</a:t>
            </a:r>
          </a:p>
          <a:p>
            <a:pPr marL="432" indent="0">
              <a:spcBef>
                <a:spcPts val="600"/>
              </a:spcBef>
              <a:buNone/>
            </a:pPr>
            <a:r>
              <a:rPr lang="en-IN" sz="2000" dirty="0" err="1"/>
              <a:t>nPrintln</a:t>
            </a:r>
            <a:r>
              <a:rPr lang="en-IN" sz="2000" dirty="0"/>
              <a:t>(“Computer Science”, 15);</a:t>
            </a:r>
          </a:p>
          <a:p>
            <a:pPr marL="432" indent="0">
              <a:spcBef>
                <a:spcPts val="600"/>
              </a:spcBef>
              <a:buNone/>
            </a:pPr>
            <a:r>
              <a:rPr lang="en-IN" sz="2000" dirty="0"/>
              <a:t>What is the output?</a:t>
            </a:r>
          </a:p>
          <a:p>
            <a:pPr marL="432" indent="0">
              <a:spcBef>
                <a:spcPts val="600"/>
              </a:spcBef>
              <a:buNone/>
            </a:pPr>
            <a:r>
              <a:rPr lang="en-IN" sz="2000" dirty="0"/>
              <a:t>Can you invoke the method using</a:t>
            </a:r>
          </a:p>
          <a:p>
            <a:pPr marL="432" indent="0">
              <a:spcBef>
                <a:spcPts val="600"/>
              </a:spcBef>
              <a:buNone/>
            </a:pPr>
            <a:r>
              <a:rPr lang="en-IN" sz="2000" dirty="0" err="1"/>
              <a:t>nPrintln</a:t>
            </a:r>
            <a:r>
              <a:rPr lang="en-IN" sz="2000" dirty="0"/>
              <a:t>(15, “Computer Science”);</a:t>
            </a:r>
          </a:p>
        </p:txBody>
      </p:sp>
    </p:spTree>
    <p:extLst>
      <p:ext uri="{BB962C8B-B14F-4D97-AF65-F5344CB8AC3E}">
        <p14:creationId xmlns:p14="http://schemas.microsoft.com/office/powerpoint/2010/main" val="38646104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49E121-BACF-4D64-AE9D-28999CC38DE4}"/>
              </a:ext>
            </a:extLst>
          </p:cNvPr>
          <p:cNvSpPr>
            <a:spLocks noGrp="1"/>
          </p:cNvSpPr>
          <p:nvPr>
            <p:ph type="title"/>
          </p:nvPr>
        </p:nvSpPr>
        <p:spPr/>
        <p:txBody>
          <a:bodyPr/>
          <a:lstStyle/>
          <a:p>
            <a:r>
              <a:rPr lang="en-IN" dirty="0"/>
              <a:t>Problem </a:t>
            </a:r>
            <a:r>
              <a:rPr lang="en-IN" sz="2000" b="0" dirty="0"/>
              <a:t>(2 of 2)</a:t>
            </a:r>
            <a:endParaRPr lang="en-IN" b="0" dirty="0"/>
          </a:p>
        </p:txBody>
      </p:sp>
      <p:pic>
        <p:nvPicPr>
          <p:cNvPr id="6" name="Content Placeholder 5" descr="int sum = 0 semi colon For long description in Notes pane, press F6.">
            <a:extLst>
              <a:ext uri="{FF2B5EF4-FFF2-40B4-BE49-F238E27FC236}">
                <a16:creationId xmlns:a16="http://schemas.microsoft.com/office/drawing/2014/main" id="{55C139C3-DDBF-40E4-812B-2D72A83D168E}"/>
              </a:ext>
            </a:extLst>
          </p:cNvPr>
          <p:cNvPicPr>
            <a:picLocks noGrp="1" noChangeAspect="1"/>
          </p:cNvPicPr>
          <p:nvPr>
            <p:ph sz="quarter" idx="13"/>
          </p:nvPr>
        </p:nvPicPr>
        <p:blipFill>
          <a:blip r:embed="rId3"/>
          <a:stretch>
            <a:fillRect/>
          </a:stretch>
        </p:blipFill>
        <p:spPr>
          <a:xfrm>
            <a:off x="457200" y="1609289"/>
            <a:ext cx="8232775" cy="4553823"/>
          </a:xfrm>
          <a:prstGeom prst="rect">
            <a:avLst/>
          </a:prstGeom>
        </p:spPr>
      </p:pic>
    </p:spTree>
    <p:extLst>
      <p:ext uri="{BB962C8B-B14F-4D97-AF65-F5344CB8AC3E}">
        <p14:creationId xmlns:p14="http://schemas.microsoft.com/office/powerpoint/2010/main" val="235318217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82ABB-49E5-40FE-A832-A8ED38343E70}"/>
              </a:ext>
            </a:extLst>
          </p:cNvPr>
          <p:cNvSpPr>
            <a:spLocks noGrp="1"/>
          </p:cNvSpPr>
          <p:nvPr>
            <p:ph type="title"/>
          </p:nvPr>
        </p:nvSpPr>
        <p:spPr/>
        <p:txBody>
          <a:bodyPr/>
          <a:lstStyle/>
          <a:p>
            <a:r>
              <a:rPr lang="en-IN" dirty="0"/>
              <a:t>Pass by Value </a:t>
            </a:r>
            <a:r>
              <a:rPr lang="en-IN" sz="2000" b="0" dirty="0"/>
              <a:t>(1 of 3)</a:t>
            </a:r>
            <a:endParaRPr lang="en-IN" b="0" dirty="0"/>
          </a:p>
        </p:txBody>
      </p:sp>
      <p:sp>
        <p:nvSpPr>
          <p:cNvPr id="3" name="Content Placeholder 2">
            <a:extLst>
              <a:ext uri="{FF2B5EF4-FFF2-40B4-BE49-F238E27FC236}">
                <a16:creationId xmlns:a16="http://schemas.microsoft.com/office/drawing/2014/main" id="{8BB71A7F-DFE8-4AE8-8403-04263F309A27}"/>
              </a:ext>
            </a:extLst>
          </p:cNvPr>
          <p:cNvSpPr>
            <a:spLocks noGrp="1"/>
          </p:cNvSpPr>
          <p:nvPr>
            <p:ph sz="quarter" idx="13"/>
          </p:nvPr>
        </p:nvSpPr>
        <p:spPr>
          <a:xfrm>
            <a:off x="457200" y="1552575"/>
            <a:ext cx="8271164" cy="561233"/>
          </a:xfrm>
        </p:spPr>
        <p:txBody>
          <a:bodyPr/>
          <a:lstStyle/>
          <a:p>
            <a:pPr marL="432" indent="0">
              <a:buNone/>
            </a:pPr>
            <a:r>
              <a:rPr lang="en-IN" dirty="0"/>
              <a:t>This program demonstrates passing values to the methods.</a:t>
            </a:r>
          </a:p>
        </p:txBody>
      </p:sp>
      <p:sp>
        <p:nvSpPr>
          <p:cNvPr id="10" name="Text Placeholder 9">
            <a:extLst>
              <a:ext uri="{FF2B5EF4-FFF2-40B4-BE49-F238E27FC236}">
                <a16:creationId xmlns:a16="http://schemas.microsoft.com/office/drawing/2014/main" id="{E41E945D-9DD4-4152-900D-2E16A7CD45E7}"/>
              </a:ext>
            </a:extLst>
          </p:cNvPr>
          <p:cNvSpPr>
            <a:spLocks noGrp="1"/>
          </p:cNvSpPr>
          <p:nvPr>
            <p:ph type="body" sz="quarter" idx="20"/>
          </p:nvPr>
        </p:nvSpPr>
        <p:spPr>
          <a:xfrm>
            <a:off x="6757455" y="2740396"/>
            <a:ext cx="1614648" cy="522075"/>
          </a:xfrm>
        </p:spPr>
        <p:txBody>
          <a:bodyPr/>
          <a:lstStyle/>
          <a:p>
            <a:pPr marL="432" indent="0">
              <a:buNone/>
            </a:pPr>
            <a:r>
              <a:rPr lang="en-IN" dirty="0">
                <a:hlinkClick r:id="rId3"/>
              </a:rPr>
              <a:t>Increment</a:t>
            </a:r>
          </a:p>
        </p:txBody>
      </p:sp>
    </p:spTree>
    <p:extLst>
      <p:ext uri="{BB962C8B-B14F-4D97-AF65-F5344CB8AC3E}">
        <p14:creationId xmlns:p14="http://schemas.microsoft.com/office/powerpoint/2010/main" val="32401671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82ABB-49E5-40FE-A832-A8ED38343E70}"/>
              </a:ext>
            </a:extLst>
          </p:cNvPr>
          <p:cNvSpPr>
            <a:spLocks noGrp="1"/>
          </p:cNvSpPr>
          <p:nvPr>
            <p:ph type="title"/>
          </p:nvPr>
        </p:nvSpPr>
        <p:spPr/>
        <p:txBody>
          <a:bodyPr/>
          <a:lstStyle/>
          <a:p>
            <a:r>
              <a:rPr lang="en-IN" dirty="0"/>
              <a:t>Pass by Value </a:t>
            </a:r>
            <a:r>
              <a:rPr lang="en-IN" sz="2000" b="0" dirty="0"/>
              <a:t>(2 of 3)</a:t>
            </a:r>
            <a:endParaRPr lang="en-IN" b="0" dirty="0"/>
          </a:p>
        </p:txBody>
      </p:sp>
      <p:sp>
        <p:nvSpPr>
          <p:cNvPr id="3" name="Content Placeholder 2">
            <a:extLst>
              <a:ext uri="{FF2B5EF4-FFF2-40B4-BE49-F238E27FC236}">
                <a16:creationId xmlns:a16="http://schemas.microsoft.com/office/drawing/2014/main" id="{8BB71A7F-DFE8-4AE8-8403-04263F309A27}"/>
              </a:ext>
            </a:extLst>
          </p:cNvPr>
          <p:cNvSpPr>
            <a:spLocks noGrp="1"/>
          </p:cNvSpPr>
          <p:nvPr>
            <p:ph sz="quarter" idx="13"/>
          </p:nvPr>
        </p:nvSpPr>
        <p:spPr>
          <a:xfrm>
            <a:off x="457200" y="1552575"/>
            <a:ext cx="8229600" cy="1114425"/>
          </a:xfrm>
        </p:spPr>
        <p:txBody>
          <a:bodyPr/>
          <a:lstStyle/>
          <a:p>
            <a:pPr marL="432" indent="0">
              <a:buNone/>
            </a:pPr>
            <a:r>
              <a:rPr lang="en-IN" dirty="0"/>
              <a:t>Testing Pass by value</a:t>
            </a:r>
          </a:p>
          <a:p>
            <a:pPr marL="432" indent="0">
              <a:buNone/>
            </a:pPr>
            <a:r>
              <a:rPr lang="en-IN" dirty="0"/>
              <a:t>This program demonstrates passing values to the methods.</a:t>
            </a:r>
          </a:p>
        </p:txBody>
      </p:sp>
      <p:sp>
        <p:nvSpPr>
          <p:cNvPr id="10" name="Text Placeholder 9">
            <a:extLst>
              <a:ext uri="{FF2B5EF4-FFF2-40B4-BE49-F238E27FC236}">
                <a16:creationId xmlns:a16="http://schemas.microsoft.com/office/drawing/2014/main" id="{E41E945D-9DD4-4152-900D-2E16A7CD45E7}"/>
              </a:ext>
            </a:extLst>
          </p:cNvPr>
          <p:cNvSpPr>
            <a:spLocks noGrp="1"/>
          </p:cNvSpPr>
          <p:nvPr>
            <p:ph type="body" sz="quarter" idx="20"/>
          </p:nvPr>
        </p:nvSpPr>
        <p:spPr>
          <a:xfrm>
            <a:off x="6065520" y="2740396"/>
            <a:ext cx="2729688" cy="522075"/>
          </a:xfrm>
        </p:spPr>
        <p:txBody>
          <a:bodyPr/>
          <a:lstStyle/>
          <a:p>
            <a:pPr marL="432" indent="0">
              <a:buNone/>
            </a:pPr>
            <a:r>
              <a:rPr lang="en-IN" dirty="0" err="1">
                <a:hlinkClick r:id="rId3"/>
              </a:rPr>
              <a:t>TestPassByValue</a:t>
            </a:r>
            <a:endParaRPr lang="en-IN" dirty="0">
              <a:hlinkClick r:id="rId3"/>
            </a:endParaRPr>
          </a:p>
        </p:txBody>
      </p:sp>
    </p:spTree>
    <p:extLst>
      <p:ext uri="{BB962C8B-B14F-4D97-AF65-F5344CB8AC3E}">
        <p14:creationId xmlns:p14="http://schemas.microsoft.com/office/powerpoint/2010/main" val="186685548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82ABB-49E5-40FE-A832-A8ED38343E70}"/>
              </a:ext>
            </a:extLst>
          </p:cNvPr>
          <p:cNvSpPr>
            <a:spLocks noGrp="1"/>
          </p:cNvSpPr>
          <p:nvPr>
            <p:ph type="title"/>
          </p:nvPr>
        </p:nvSpPr>
        <p:spPr/>
        <p:txBody>
          <a:bodyPr/>
          <a:lstStyle/>
          <a:p>
            <a:r>
              <a:rPr lang="en-IN" dirty="0"/>
              <a:t>Pass by Value </a:t>
            </a:r>
            <a:r>
              <a:rPr lang="en-IN" sz="2000" b="0" dirty="0"/>
              <a:t>(3 of 3)</a:t>
            </a:r>
            <a:endParaRPr lang="en-IN" b="0" dirty="0"/>
          </a:p>
        </p:txBody>
      </p:sp>
      <p:pic>
        <p:nvPicPr>
          <p:cNvPr id="6" name="Content Placeholder 5" descr="An illustration shows Pass by value. For long description in Notes pane, press F6.">
            <a:extLst>
              <a:ext uri="{FF2B5EF4-FFF2-40B4-BE49-F238E27FC236}">
                <a16:creationId xmlns:a16="http://schemas.microsoft.com/office/drawing/2014/main" id="{2B5740E3-CCC9-48B1-A5DE-683B3E8E18B9}"/>
              </a:ext>
            </a:extLst>
          </p:cNvPr>
          <p:cNvPicPr>
            <a:picLocks noGrp="1" noChangeAspect="1"/>
          </p:cNvPicPr>
          <p:nvPr>
            <p:ph sz="quarter" idx="13"/>
          </p:nvPr>
        </p:nvPicPr>
        <p:blipFill>
          <a:blip r:embed="rId3"/>
          <a:stretch>
            <a:fillRect/>
          </a:stretch>
        </p:blipFill>
        <p:spPr>
          <a:xfrm>
            <a:off x="473820" y="1966168"/>
            <a:ext cx="8196359" cy="2925663"/>
          </a:xfrm>
          <a:prstGeom prst="rect">
            <a:avLst/>
          </a:prstGeom>
        </p:spPr>
      </p:pic>
    </p:spTree>
    <p:extLst>
      <p:ext uri="{BB962C8B-B14F-4D97-AF65-F5344CB8AC3E}">
        <p14:creationId xmlns:p14="http://schemas.microsoft.com/office/powerpoint/2010/main" val="14563129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82ABB-49E5-40FE-A832-A8ED38343E70}"/>
              </a:ext>
            </a:extLst>
          </p:cNvPr>
          <p:cNvSpPr>
            <a:spLocks noGrp="1"/>
          </p:cNvSpPr>
          <p:nvPr>
            <p:ph type="title"/>
          </p:nvPr>
        </p:nvSpPr>
        <p:spPr/>
        <p:txBody>
          <a:bodyPr/>
          <a:lstStyle/>
          <a:p>
            <a:r>
              <a:rPr lang="en-IN" dirty="0"/>
              <a:t>Modularizing Code</a:t>
            </a:r>
          </a:p>
        </p:txBody>
      </p:sp>
      <p:sp>
        <p:nvSpPr>
          <p:cNvPr id="3" name="Content Placeholder 2">
            <a:extLst>
              <a:ext uri="{FF2B5EF4-FFF2-40B4-BE49-F238E27FC236}">
                <a16:creationId xmlns:a16="http://schemas.microsoft.com/office/drawing/2014/main" id="{8BB71A7F-DFE8-4AE8-8403-04263F309A27}"/>
              </a:ext>
            </a:extLst>
          </p:cNvPr>
          <p:cNvSpPr>
            <a:spLocks noGrp="1"/>
          </p:cNvSpPr>
          <p:nvPr>
            <p:ph sz="quarter" idx="13"/>
          </p:nvPr>
        </p:nvSpPr>
        <p:spPr>
          <a:xfrm>
            <a:off x="457200" y="1552575"/>
            <a:ext cx="8229600" cy="1297305"/>
          </a:xfrm>
        </p:spPr>
        <p:txBody>
          <a:bodyPr/>
          <a:lstStyle/>
          <a:p>
            <a:pPr marL="432" indent="0">
              <a:buNone/>
            </a:pPr>
            <a:r>
              <a:rPr lang="en-IN" dirty="0"/>
              <a:t>Methods can be used to reduce redundant coding and enable code reuse. Methods can also be used to modularize code and improve the quality of the program.</a:t>
            </a:r>
          </a:p>
        </p:txBody>
      </p:sp>
      <p:sp>
        <p:nvSpPr>
          <p:cNvPr id="10" name="Text Placeholder 9">
            <a:extLst>
              <a:ext uri="{FF2B5EF4-FFF2-40B4-BE49-F238E27FC236}">
                <a16:creationId xmlns:a16="http://schemas.microsoft.com/office/drawing/2014/main" id="{E41E945D-9DD4-4152-900D-2E16A7CD45E7}"/>
              </a:ext>
            </a:extLst>
          </p:cNvPr>
          <p:cNvSpPr>
            <a:spLocks noGrp="1"/>
          </p:cNvSpPr>
          <p:nvPr>
            <p:ph type="body" sz="quarter" idx="20"/>
          </p:nvPr>
        </p:nvSpPr>
        <p:spPr>
          <a:xfrm>
            <a:off x="4013860" y="3513298"/>
            <a:ext cx="4672940" cy="522075"/>
          </a:xfrm>
        </p:spPr>
        <p:txBody>
          <a:bodyPr/>
          <a:lstStyle/>
          <a:p>
            <a:pPr marL="432" indent="0">
              <a:buNone/>
            </a:pPr>
            <a:r>
              <a:rPr lang="en-IN" dirty="0" err="1">
                <a:hlinkClick r:id="rId3"/>
              </a:rPr>
              <a:t>GreatestCommonDivisorMethod</a:t>
            </a:r>
            <a:endParaRPr lang="en-IN" dirty="0">
              <a:hlinkClick r:id="rId4"/>
            </a:endParaRPr>
          </a:p>
        </p:txBody>
      </p:sp>
      <p:sp>
        <p:nvSpPr>
          <p:cNvPr id="11" name="Text Placeholder 10">
            <a:extLst>
              <a:ext uri="{FF2B5EF4-FFF2-40B4-BE49-F238E27FC236}">
                <a16:creationId xmlns:a16="http://schemas.microsoft.com/office/drawing/2014/main" id="{E432F675-3797-4C51-8C1E-E2705EFD95A2}"/>
              </a:ext>
            </a:extLst>
          </p:cNvPr>
          <p:cNvSpPr>
            <a:spLocks noGrp="1"/>
          </p:cNvSpPr>
          <p:nvPr>
            <p:ph type="body" sz="quarter" idx="21"/>
          </p:nvPr>
        </p:nvSpPr>
        <p:spPr>
          <a:xfrm>
            <a:off x="4013860" y="4322658"/>
            <a:ext cx="4672940" cy="522075"/>
          </a:xfrm>
        </p:spPr>
        <p:txBody>
          <a:bodyPr/>
          <a:lstStyle/>
          <a:p>
            <a:pPr marL="432" indent="0">
              <a:buNone/>
            </a:pPr>
            <a:r>
              <a:rPr lang="en-IN" dirty="0" err="1">
                <a:hlinkClick r:id="rId4"/>
              </a:rPr>
              <a:t>PrimeNumberMethod</a:t>
            </a:r>
            <a:endParaRPr lang="en-IN" dirty="0">
              <a:hlinkClick r:id="rId4"/>
            </a:endParaRPr>
          </a:p>
        </p:txBody>
      </p:sp>
    </p:spTree>
    <p:extLst>
      <p:ext uri="{BB962C8B-B14F-4D97-AF65-F5344CB8AC3E}">
        <p14:creationId xmlns:p14="http://schemas.microsoft.com/office/powerpoint/2010/main" val="285800276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82ABB-49E5-40FE-A832-A8ED38343E70}"/>
              </a:ext>
            </a:extLst>
          </p:cNvPr>
          <p:cNvSpPr>
            <a:spLocks noGrp="1"/>
          </p:cNvSpPr>
          <p:nvPr>
            <p:ph type="title"/>
          </p:nvPr>
        </p:nvSpPr>
        <p:spPr/>
        <p:txBody>
          <a:bodyPr/>
          <a:lstStyle/>
          <a:p>
            <a:r>
              <a:rPr lang="en-IN" sz="3200" dirty="0"/>
              <a:t>Case Study: Converting Hexadecimals to Decimals</a:t>
            </a:r>
          </a:p>
        </p:txBody>
      </p:sp>
      <p:sp>
        <p:nvSpPr>
          <p:cNvPr id="3" name="Content Placeholder 2">
            <a:extLst>
              <a:ext uri="{FF2B5EF4-FFF2-40B4-BE49-F238E27FC236}">
                <a16:creationId xmlns:a16="http://schemas.microsoft.com/office/drawing/2014/main" id="{8BB71A7F-DFE8-4AE8-8403-04263F309A27}"/>
              </a:ext>
            </a:extLst>
          </p:cNvPr>
          <p:cNvSpPr>
            <a:spLocks noGrp="1"/>
          </p:cNvSpPr>
          <p:nvPr>
            <p:ph sz="quarter" idx="13"/>
          </p:nvPr>
        </p:nvSpPr>
        <p:spPr>
          <a:xfrm>
            <a:off x="457200" y="1552575"/>
            <a:ext cx="8229600" cy="1114425"/>
          </a:xfrm>
        </p:spPr>
        <p:txBody>
          <a:bodyPr/>
          <a:lstStyle/>
          <a:p>
            <a:pPr marL="432" indent="0">
              <a:buNone/>
            </a:pPr>
            <a:r>
              <a:rPr lang="en-IN" dirty="0"/>
              <a:t>Write a method that converts a hexadecimal number into a decimal number.</a:t>
            </a:r>
          </a:p>
        </p:txBody>
      </p:sp>
      <p:graphicFrame>
        <p:nvGraphicFramePr>
          <p:cNvPr id="4" name="Object 3" descr="ABCD implies For long description in Notes pane, press F6.">
            <a:extLst>
              <a:ext uri="{FF2B5EF4-FFF2-40B4-BE49-F238E27FC236}">
                <a16:creationId xmlns:a16="http://schemas.microsoft.com/office/drawing/2014/main" id="{0E590C96-C689-435E-B092-50ED749A784F}"/>
              </a:ext>
            </a:extLst>
          </p:cNvPr>
          <p:cNvGraphicFramePr>
            <a:graphicFrameLocks noChangeAspect="1"/>
          </p:cNvGraphicFramePr>
          <p:nvPr>
            <p:extLst>
              <p:ext uri="{D42A27DB-BD31-4B8C-83A1-F6EECF244321}">
                <p14:modId xmlns:p14="http://schemas.microsoft.com/office/powerpoint/2010/main" val="2995835077"/>
              </p:ext>
            </p:extLst>
          </p:nvPr>
        </p:nvGraphicFramePr>
        <p:xfrm>
          <a:off x="553720" y="2774315"/>
          <a:ext cx="5511800" cy="1955800"/>
        </p:xfrm>
        <a:graphic>
          <a:graphicData uri="http://schemas.openxmlformats.org/presentationml/2006/ole">
            <mc:AlternateContent xmlns:mc="http://schemas.openxmlformats.org/markup-compatibility/2006">
              <mc:Choice xmlns:v="urn:schemas-microsoft-com:vml" Requires="v">
                <p:oleObj name="Equation" r:id="rId3" imgW="5511600" imgH="1955520" progId="Equation.DSMT4">
                  <p:embed/>
                </p:oleObj>
              </mc:Choice>
              <mc:Fallback>
                <p:oleObj name="Equation" r:id="rId3" imgW="5511600" imgH="1955520" progId="Equation.DSMT4">
                  <p:embed/>
                  <p:pic>
                    <p:nvPicPr>
                      <p:cNvPr id="0" name=""/>
                      <p:cNvPicPr/>
                      <p:nvPr/>
                    </p:nvPicPr>
                    <p:blipFill>
                      <a:blip r:embed="rId4"/>
                      <a:stretch>
                        <a:fillRect/>
                      </a:stretch>
                    </p:blipFill>
                    <p:spPr>
                      <a:xfrm>
                        <a:off x="553720" y="2774315"/>
                        <a:ext cx="5511800" cy="1955800"/>
                      </a:xfrm>
                      <a:prstGeom prst="rect">
                        <a:avLst/>
                      </a:prstGeom>
                    </p:spPr>
                  </p:pic>
                </p:oleObj>
              </mc:Fallback>
            </mc:AlternateContent>
          </a:graphicData>
        </a:graphic>
      </p:graphicFrame>
      <p:sp>
        <p:nvSpPr>
          <p:cNvPr id="10" name="Text Placeholder 9">
            <a:extLst>
              <a:ext uri="{FF2B5EF4-FFF2-40B4-BE49-F238E27FC236}">
                <a16:creationId xmlns:a16="http://schemas.microsoft.com/office/drawing/2014/main" id="{E41E945D-9DD4-4152-900D-2E16A7CD45E7}"/>
              </a:ext>
            </a:extLst>
          </p:cNvPr>
          <p:cNvSpPr>
            <a:spLocks noGrp="1"/>
          </p:cNvSpPr>
          <p:nvPr>
            <p:ph type="body" sz="quarter" idx="20"/>
          </p:nvPr>
        </p:nvSpPr>
        <p:spPr>
          <a:xfrm>
            <a:off x="6979920" y="5590276"/>
            <a:ext cx="1706880" cy="522075"/>
          </a:xfrm>
        </p:spPr>
        <p:txBody>
          <a:bodyPr/>
          <a:lstStyle/>
          <a:p>
            <a:pPr marL="432" indent="0">
              <a:buNone/>
            </a:pPr>
            <a:r>
              <a:rPr lang="en-IN" dirty="0">
                <a:hlinkClick r:id="rId5"/>
              </a:rPr>
              <a:t>Hex2Dec</a:t>
            </a:r>
          </a:p>
        </p:txBody>
      </p:sp>
    </p:spTree>
    <p:extLst>
      <p:ext uri="{BB962C8B-B14F-4D97-AF65-F5344CB8AC3E}">
        <p14:creationId xmlns:p14="http://schemas.microsoft.com/office/powerpoint/2010/main" val="25286846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5EF74-DB11-4D7E-B3AF-1A9F9DA2E1A8}"/>
              </a:ext>
            </a:extLst>
          </p:cNvPr>
          <p:cNvSpPr>
            <a:spLocks noGrp="1"/>
          </p:cNvSpPr>
          <p:nvPr>
            <p:ph type="title"/>
          </p:nvPr>
        </p:nvSpPr>
        <p:spPr/>
        <p:txBody>
          <a:bodyPr/>
          <a:lstStyle/>
          <a:p>
            <a:r>
              <a:rPr lang="en-IN" dirty="0"/>
              <a:t>Overloading Methods</a:t>
            </a:r>
          </a:p>
        </p:txBody>
      </p:sp>
      <p:sp>
        <p:nvSpPr>
          <p:cNvPr id="3" name="Content Placeholder 2">
            <a:extLst>
              <a:ext uri="{FF2B5EF4-FFF2-40B4-BE49-F238E27FC236}">
                <a16:creationId xmlns:a16="http://schemas.microsoft.com/office/drawing/2014/main" id="{E20C86AD-0746-496C-99AD-AC2DD708535D}"/>
              </a:ext>
            </a:extLst>
          </p:cNvPr>
          <p:cNvSpPr>
            <a:spLocks noGrp="1"/>
          </p:cNvSpPr>
          <p:nvPr>
            <p:ph sz="quarter" idx="13"/>
          </p:nvPr>
        </p:nvSpPr>
        <p:spPr>
          <a:xfrm>
            <a:off x="457200" y="1552575"/>
            <a:ext cx="4554187" cy="522024"/>
          </a:xfrm>
        </p:spPr>
        <p:txBody>
          <a:bodyPr/>
          <a:lstStyle/>
          <a:p>
            <a:pPr marL="432" indent="0">
              <a:buNone/>
            </a:pPr>
            <a:r>
              <a:rPr lang="en-IN" sz="2200" dirty="0"/>
              <a:t>Overloading the </a:t>
            </a:r>
            <a:r>
              <a:rPr lang="en-IN" sz="2200" dirty="0">
                <a:latin typeface="Courier New" panose="02070309020205020404" pitchFamily="49" charset="0"/>
                <a:cs typeface="Courier New" panose="02070309020205020404" pitchFamily="49" charset="0"/>
              </a:rPr>
              <a:t>max</a:t>
            </a:r>
            <a:r>
              <a:rPr lang="en-IN" sz="2200" dirty="0"/>
              <a:t> Method</a:t>
            </a:r>
          </a:p>
        </p:txBody>
      </p:sp>
      <p:sp>
        <p:nvSpPr>
          <p:cNvPr id="4" name="Content Placeholder 3">
            <a:extLst>
              <a:ext uri="{FF2B5EF4-FFF2-40B4-BE49-F238E27FC236}">
                <a16:creationId xmlns:a16="http://schemas.microsoft.com/office/drawing/2014/main" id="{A9965B21-0EBB-451F-8548-3EDD98A7C433}"/>
              </a:ext>
            </a:extLst>
          </p:cNvPr>
          <p:cNvSpPr>
            <a:spLocks noGrp="1"/>
          </p:cNvSpPr>
          <p:nvPr>
            <p:ph sz="quarter" idx="14"/>
          </p:nvPr>
        </p:nvSpPr>
        <p:spPr>
          <a:xfrm>
            <a:off x="457200" y="2191482"/>
            <a:ext cx="8427720" cy="3473048"/>
          </a:xfrm>
        </p:spPr>
        <p:txBody>
          <a:bodyPr/>
          <a:lstStyle/>
          <a:p>
            <a:pPr marL="432" indent="0">
              <a:buNone/>
            </a:pPr>
            <a:r>
              <a:rPr lang="en-IN" sz="2200" b="1" dirty="0">
                <a:latin typeface="Courier New" panose="02070309020205020404" pitchFamily="49" charset="0"/>
                <a:cs typeface="Courier New" panose="02070309020205020404" pitchFamily="49" charset="0"/>
              </a:rPr>
              <a:t>public static double max(double num1, double num2) {</a:t>
            </a:r>
          </a:p>
          <a:p>
            <a:pPr marL="360000" indent="0">
              <a:buNone/>
            </a:pPr>
            <a:r>
              <a:rPr lang="en-IN" sz="2200" b="1" dirty="0">
                <a:latin typeface="Courier New" panose="02070309020205020404" pitchFamily="49" charset="0"/>
                <a:cs typeface="Courier New" panose="02070309020205020404" pitchFamily="49" charset="0"/>
              </a:rPr>
              <a:t>if (num1 &gt; num2)</a:t>
            </a:r>
          </a:p>
          <a:p>
            <a:pPr marL="720000" indent="0">
              <a:buNone/>
            </a:pPr>
            <a:r>
              <a:rPr lang="en-IN" sz="2200" b="1" dirty="0">
                <a:latin typeface="Courier New" panose="02070309020205020404" pitchFamily="49" charset="0"/>
                <a:cs typeface="Courier New" panose="02070309020205020404" pitchFamily="49" charset="0"/>
              </a:rPr>
              <a:t>return num1;</a:t>
            </a:r>
          </a:p>
          <a:p>
            <a:pPr marL="360000" indent="0">
              <a:buNone/>
            </a:pPr>
            <a:r>
              <a:rPr lang="en-IN" sz="2200" b="1" dirty="0">
                <a:latin typeface="Courier New" panose="02070309020205020404" pitchFamily="49" charset="0"/>
                <a:cs typeface="Courier New" panose="02070309020205020404" pitchFamily="49" charset="0"/>
              </a:rPr>
              <a:t>else</a:t>
            </a:r>
          </a:p>
          <a:p>
            <a:pPr marL="720000" indent="0">
              <a:buNone/>
            </a:pPr>
            <a:r>
              <a:rPr lang="en-IN" sz="2200" b="1" dirty="0">
                <a:latin typeface="Courier New" panose="02070309020205020404" pitchFamily="49" charset="0"/>
                <a:cs typeface="Courier New" panose="02070309020205020404" pitchFamily="49" charset="0"/>
              </a:rPr>
              <a:t>return num2;</a:t>
            </a:r>
          </a:p>
          <a:p>
            <a:pPr marL="432" indent="0">
              <a:buNone/>
            </a:pPr>
            <a:r>
              <a:rPr lang="en-IN" sz="2200" b="1" dirty="0">
                <a:latin typeface="Courier New" panose="02070309020205020404" pitchFamily="49" charset="0"/>
                <a:cs typeface="Courier New" panose="02070309020205020404" pitchFamily="49" charset="0"/>
              </a:rPr>
              <a:t>}</a:t>
            </a:r>
          </a:p>
        </p:txBody>
      </p:sp>
      <p:sp>
        <p:nvSpPr>
          <p:cNvPr id="10" name="Text Placeholder 9">
            <a:extLst>
              <a:ext uri="{FF2B5EF4-FFF2-40B4-BE49-F238E27FC236}">
                <a16:creationId xmlns:a16="http://schemas.microsoft.com/office/drawing/2014/main" id="{B6D71CE7-4062-4B09-9699-23B3C07F452C}"/>
              </a:ext>
            </a:extLst>
          </p:cNvPr>
          <p:cNvSpPr>
            <a:spLocks noGrp="1"/>
          </p:cNvSpPr>
          <p:nvPr>
            <p:ph type="body" sz="quarter" idx="20"/>
          </p:nvPr>
        </p:nvSpPr>
        <p:spPr>
          <a:xfrm>
            <a:off x="5094514" y="5816447"/>
            <a:ext cx="3592286" cy="487680"/>
          </a:xfrm>
        </p:spPr>
        <p:txBody>
          <a:bodyPr/>
          <a:lstStyle/>
          <a:p>
            <a:pPr marL="432" indent="0">
              <a:buNone/>
            </a:pPr>
            <a:r>
              <a:rPr lang="en-IN" dirty="0" err="1">
                <a:hlinkClick r:id="rId3"/>
              </a:rPr>
              <a:t>TestMethodOverloading</a:t>
            </a:r>
            <a:endParaRPr lang="en-IN" dirty="0">
              <a:hlinkClick r:id="rId3"/>
            </a:endParaRPr>
          </a:p>
        </p:txBody>
      </p:sp>
    </p:spTree>
    <p:extLst>
      <p:ext uri="{BB962C8B-B14F-4D97-AF65-F5344CB8AC3E}">
        <p14:creationId xmlns:p14="http://schemas.microsoft.com/office/powerpoint/2010/main" val="403555859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E30373-82C9-4510-B67C-3E3643EAC46B}"/>
              </a:ext>
            </a:extLst>
          </p:cNvPr>
          <p:cNvSpPr>
            <a:spLocks noGrp="1"/>
          </p:cNvSpPr>
          <p:nvPr>
            <p:ph type="title"/>
          </p:nvPr>
        </p:nvSpPr>
        <p:spPr/>
        <p:txBody>
          <a:bodyPr/>
          <a:lstStyle/>
          <a:p>
            <a:r>
              <a:rPr lang="en-IN" dirty="0"/>
              <a:t>Ambiguous Invocation </a:t>
            </a:r>
            <a:r>
              <a:rPr lang="en-IN" sz="2000" b="0" dirty="0"/>
              <a:t>(1 of 2)</a:t>
            </a:r>
            <a:endParaRPr lang="en-IN" b="0" dirty="0"/>
          </a:p>
        </p:txBody>
      </p:sp>
      <p:sp>
        <p:nvSpPr>
          <p:cNvPr id="3" name="Content Placeholder 2">
            <a:extLst>
              <a:ext uri="{FF2B5EF4-FFF2-40B4-BE49-F238E27FC236}">
                <a16:creationId xmlns:a16="http://schemas.microsoft.com/office/drawing/2014/main" id="{07C60DCF-E2B8-4CAB-BE86-3E23744039BF}"/>
              </a:ext>
            </a:extLst>
          </p:cNvPr>
          <p:cNvSpPr>
            <a:spLocks noGrp="1"/>
          </p:cNvSpPr>
          <p:nvPr>
            <p:ph sz="quarter" idx="13"/>
          </p:nvPr>
        </p:nvSpPr>
        <p:spPr>
          <a:xfrm>
            <a:off x="457200" y="1554921"/>
            <a:ext cx="8232775" cy="2732072"/>
          </a:xfrm>
        </p:spPr>
        <p:txBody>
          <a:bodyPr/>
          <a:lstStyle/>
          <a:p>
            <a:pPr marL="432" indent="0">
              <a:buNone/>
            </a:pPr>
            <a:r>
              <a:rPr lang="en-IN" dirty="0"/>
              <a:t>Sometimes there may be two or more possible matches for an invocation of a method, but the compiler cannot determine the most specific match. This is referred to as </a:t>
            </a:r>
            <a:r>
              <a:rPr lang="en-IN" b="1" dirty="0"/>
              <a:t>ambiguous invocation</a:t>
            </a:r>
            <a:r>
              <a:rPr lang="en-IN" dirty="0"/>
              <a:t>. Ambiguous invocation is a compile error.</a:t>
            </a:r>
          </a:p>
        </p:txBody>
      </p:sp>
    </p:spTree>
    <p:extLst>
      <p:ext uri="{BB962C8B-B14F-4D97-AF65-F5344CB8AC3E}">
        <p14:creationId xmlns:p14="http://schemas.microsoft.com/office/powerpoint/2010/main" val="366582898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E30373-82C9-4510-B67C-3E3643EAC46B}"/>
              </a:ext>
            </a:extLst>
          </p:cNvPr>
          <p:cNvSpPr>
            <a:spLocks noGrp="1"/>
          </p:cNvSpPr>
          <p:nvPr>
            <p:ph type="title"/>
          </p:nvPr>
        </p:nvSpPr>
        <p:spPr/>
        <p:txBody>
          <a:bodyPr/>
          <a:lstStyle/>
          <a:p>
            <a:r>
              <a:rPr lang="en-IN" dirty="0"/>
              <a:t>Ambiguous Invocation </a:t>
            </a:r>
            <a:r>
              <a:rPr lang="en-IN" sz="2000" b="0" dirty="0"/>
              <a:t>(2 of 2)</a:t>
            </a:r>
            <a:endParaRPr lang="en-IN" b="0" dirty="0"/>
          </a:p>
        </p:txBody>
      </p:sp>
      <p:sp>
        <p:nvSpPr>
          <p:cNvPr id="3" name="Content Placeholder 2">
            <a:extLst>
              <a:ext uri="{FF2B5EF4-FFF2-40B4-BE49-F238E27FC236}">
                <a16:creationId xmlns:a16="http://schemas.microsoft.com/office/drawing/2014/main" id="{07C60DCF-E2B8-4CAB-BE86-3E23744039BF}"/>
              </a:ext>
            </a:extLst>
          </p:cNvPr>
          <p:cNvSpPr>
            <a:spLocks noGrp="1"/>
          </p:cNvSpPr>
          <p:nvPr>
            <p:ph sz="quarter" idx="13"/>
          </p:nvPr>
        </p:nvSpPr>
        <p:spPr>
          <a:xfrm>
            <a:off x="457200" y="1554920"/>
            <a:ext cx="8232775" cy="4632520"/>
          </a:xfrm>
        </p:spPr>
        <p:txBody>
          <a:bodyPr/>
          <a:lstStyle/>
          <a:p>
            <a:pPr marL="432" indent="0">
              <a:spcBef>
                <a:spcPts val="300"/>
              </a:spcBef>
              <a:buNone/>
            </a:pPr>
            <a:r>
              <a:rPr lang="en-IN" sz="1400" b="1" dirty="0">
                <a:latin typeface="Courier New" panose="02070309020205020404" pitchFamily="49" charset="0"/>
                <a:cs typeface="Courier New" panose="02070309020205020404" pitchFamily="49" charset="0"/>
              </a:rPr>
              <a:t>public class </a:t>
            </a:r>
            <a:r>
              <a:rPr lang="en-IN" sz="1400" b="1" dirty="0" err="1">
                <a:latin typeface="Courier New" panose="02070309020205020404" pitchFamily="49" charset="0"/>
                <a:cs typeface="Courier New" panose="02070309020205020404" pitchFamily="49" charset="0"/>
              </a:rPr>
              <a:t>AmbiguousOverloading</a:t>
            </a:r>
            <a:r>
              <a:rPr lang="en-IN" sz="1400" b="1" dirty="0">
                <a:latin typeface="Courier New" panose="02070309020205020404" pitchFamily="49" charset="0"/>
                <a:cs typeface="Courier New" panose="02070309020205020404" pitchFamily="49" charset="0"/>
              </a:rPr>
              <a:t> {</a:t>
            </a:r>
          </a:p>
          <a:p>
            <a:pPr marL="180000" indent="0">
              <a:spcBef>
                <a:spcPts val="300"/>
              </a:spcBef>
              <a:buNone/>
            </a:pPr>
            <a:r>
              <a:rPr lang="en-IN" sz="1400" b="1" dirty="0">
                <a:latin typeface="Courier New" panose="02070309020205020404" pitchFamily="49" charset="0"/>
                <a:cs typeface="Courier New" panose="02070309020205020404" pitchFamily="49" charset="0"/>
              </a:rPr>
              <a:t>public static void main(String[] </a:t>
            </a:r>
            <a:r>
              <a:rPr lang="en-IN" sz="1400" b="1" dirty="0" err="1">
                <a:latin typeface="Courier New" panose="02070309020205020404" pitchFamily="49" charset="0"/>
                <a:cs typeface="Courier New" panose="02070309020205020404" pitchFamily="49" charset="0"/>
              </a:rPr>
              <a:t>args</a:t>
            </a:r>
            <a:r>
              <a:rPr lang="en-IN" sz="1400" b="1" dirty="0">
                <a:latin typeface="Courier New" panose="02070309020205020404" pitchFamily="49" charset="0"/>
                <a:cs typeface="Courier New" panose="02070309020205020404" pitchFamily="49" charset="0"/>
              </a:rPr>
              <a:t>) {</a:t>
            </a:r>
          </a:p>
          <a:p>
            <a:pPr marL="360000" indent="0">
              <a:spcBef>
                <a:spcPts val="300"/>
              </a:spcBef>
              <a:buNone/>
            </a:pPr>
            <a:r>
              <a:rPr lang="en-IN" sz="1400" b="1" dirty="0" err="1">
                <a:latin typeface="Courier New" panose="02070309020205020404" pitchFamily="49" charset="0"/>
                <a:cs typeface="Courier New" panose="02070309020205020404" pitchFamily="49" charset="0"/>
              </a:rPr>
              <a:t>System.out.println</a:t>
            </a:r>
            <a:r>
              <a:rPr lang="en-IN" sz="1400" b="1" dirty="0">
                <a:latin typeface="Courier New" panose="02070309020205020404" pitchFamily="49" charset="0"/>
                <a:cs typeface="Courier New" panose="02070309020205020404" pitchFamily="49" charset="0"/>
              </a:rPr>
              <a:t>(max(1, 2));</a:t>
            </a:r>
          </a:p>
          <a:p>
            <a:pPr marL="180000" indent="0">
              <a:spcBef>
                <a:spcPts val="300"/>
              </a:spcBef>
              <a:buNone/>
            </a:pPr>
            <a:r>
              <a:rPr lang="en-IN" sz="1400" b="1" dirty="0">
                <a:latin typeface="Courier New" panose="02070309020205020404" pitchFamily="49" charset="0"/>
                <a:cs typeface="Courier New" panose="02070309020205020404" pitchFamily="49" charset="0"/>
              </a:rPr>
              <a:t>}</a:t>
            </a:r>
          </a:p>
          <a:p>
            <a:pPr marL="180000" indent="0">
              <a:spcBef>
                <a:spcPts val="300"/>
              </a:spcBef>
              <a:buNone/>
            </a:pPr>
            <a:r>
              <a:rPr lang="en-IN" sz="1400" b="1" dirty="0">
                <a:latin typeface="Courier New" panose="02070309020205020404" pitchFamily="49" charset="0"/>
                <a:cs typeface="Courier New" panose="02070309020205020404" pitchFamily="49" charset="0"/>
              </a:rPr>
              <a:t>public static double max(int num1, double num2) {</a:t>
            </a:r>
          </a:p>
          <a:p>
            <a:pPr marL="360000" indent="0">
              <a:spcBef>
                <a:spcPts val="300"/>
              </a:spcBef>
              <a:buNone/>
            </a:pPr>
            <a:r>
              <a:rPr lang="en-IN" sz="1400" b="1" dirty="0">
                <a:latin typeface="Courier New" panose="02070309020205020404" pitchFamily="49" charset="0"/>
                <a:cs typeface="Courier New" panose="02070309020205020404" pitchFamily="49" charset="0"/>
              </a:rPr>
              <a:t>if (num1 &gt; num2)</a:t>
            </a:r>
          </a:p>
          <a:p>
            <a:pPr marL="540000" indent="0">
              <a:spcBef>
                <a:spcPts val="300"/>
              </a:spcBef>
              <a:buNone/>
            </a:pPr>
            <a:r>
              <a:rPr lang="en-IN" sz="1400" b="1" dirty="0">
                <a:latin typeface="Courier New" panose="02070309020205020404" pitchFamily="49" charset="0"/>
                <a:cs typeface="Courier New" panose="02070309020205020404" pitchFamily="49" charset="0"/>
              </a:rPr>
              <a:t>return num1;</a:t>
            </a:r>
          </a:p>
          <a:p>
            <a:pPr marL="360000" indent="0">
              <a:spcBef>
                <a:spcPts val="300"/>
              </a:spcBef>
              <a:buNone/>
            </a:pPr>
            <a:r>
              <a:rPr lang="en-IN" sz="1400" b="1" dirty="0">
                <a:latin typeface="Courier New" panose="02070309020205020404" pitchFamily="49" charset="0"/>
                <a:cs typeface="Courier New" panose="02070309020205020404" pitchFamily="49" charset="0"/>
              </a:rPr>
              <a:t>else</a:t>
            </a:r>
          </a:p>
          <a:p>
            <a:pPr marL="540000" indent="0">
              <a:spcBef>
                <a:spcPts val="300"/>
              </a:spcBef>
              <a:buNone/>
            </a:pPr>
            <a:r>
              <a:rPr lang="en-IN" sz="1400" b="1" dirty="0">
                <a:latin typeface="Courier New" panose="02070309020205020404" pitchFamily="49" charset="0"/>
                <a:cs typeface="Courier New" panose="02070309020205020404" pitchFamily="49" charset="0"/>
              </a:rPr>
              <a:t>return num2;</a:t>
            </a:r>
          </a:p>
          <a:p>
            <a:pPr marL="180000" indent="0">
              <a:spcBef>
                <a:spcPts val="300"/>
              </a:spcBef>
              <a:buNone/>
            </a:pPr>
            <a:r>
              <a:rPr lang="en-IN" sz="1400" b="1" dirty="0">
                <a:latin typeface="Courier New" panose="02070309020205020404" pitchFamily="49" charset="0"/>
                <a:cs typeface="Courier New" panose="02070309020205020404" pitchFamily="49" charset="0"/>
              </a:rPr>
              <a:t>}</a:t>
            </a:r>
          </a:p>
          <a:p>
            <a:pPr marL="180000" indent="0">
              <a:spcBef>
                <a:spcPts val="300"/>
              </a:spcBef>
              <a:buNone/>
            </a:pPr>
            <a:r>
              <a:rPr lang="en-IN" sz="1400" b="1" dirty="0">
                <a:latin typeface="Courier New" panose="02070309020205020404" pitchFamily="49" charset="0"/>
                <a:cs typeface="Courier New" panose="02070309020205020404" pitchFamily="49" charset="0"/>
              </a:rPr>
              <a:t>public static double max(double num1, int num2) {</a:t>
            </a:r>
          </a:p>
          <a:p>
            <a:pPr marL="360000" indent="0">
              <a:spcBef>
                <a:spcPts val="300"/>
              </a:spcBef>
              <a:buNone/>
            </a:pPr>
            <a:r>
              <a:rPr lang="en-IN" sz="1400" b="1" dirty="0">
                <a:latin typeface="Courier New" panose="02070309020205020404" pitchFamily="49" charset="0"/>
                <a:cs typeface="Courier New" panose="02070309020205020404" pitchFamily="49" charset="0"/>
              </a:rPr>
              <a:t>if (num1 &gt; num2)</a:t>
            </a:r>
          </a:p>
          <a:p>
            <a:pPr marL="540000" indent="0">
              <a:spcBef>
                <a:spcPts val="300"/>
              </a:spcBef>
              <a:buNone/>
            </a:pPr>
            <a:r>
              <a:rPr lang="en-IN" sz="1400" b="1" dirty="0">
                <a:latin typeface="Courier New" panose="02070309020205020404" pitchFamily="49" charset="0"/>
                <a:cs typeface="Courier New" panose="02070309020205020404" pitchFamily="49" charset="0"/>
              </a:rPr>
              <a:t>return num1;</a:t>
            </a:r>
          </a:p>
          <a:p>
            <a:pPr marL="360000" indent="0">
              <a:spcBef>
                <a:spcPts val="300"/>
              </a:spcBef>
              <a:buNone/>
            </a:pPr>
            <a:r>
              <a:rPr lang="en-IN" sz="1400" b="1" dirty="0">
                <a:latin typeface="Courier New" panose="02070309020205020404" pitchFamily="49" charset="0"/>
                <a:cs typeface="Courier New" panose="02070309020205020404" pitchFamily="49" charset="0"/>
              </a:rPr>
              <a:t>else</a:t>
            </a:r>
          </a:p>
          <a:p>
            <a:pPr marL="540000" indent="0">
              <a:spcBef>
                <a:spcPts val="300"/>
              </a:spcBef>
              <a:buNone/>
            </a:pPr>
            <a:r>
              <a:rPr lang="en-IN" sz="1400" b="1" dirty="0">
                <a:latin typeface="Courier New" panose="02070309020205020404" pitchFamily="49" charset="0"/>
                <a:cs typeface="Courier New" panose="02070309020205020404" pitchFamily="49" charset="0"/>
              </a:rPr>
              <a:t>return num2;</a:t>
            </a:r>
          </a:p>
          <a:p>
            <a:pPr marL="180000" indent="0">
              <a:spcBef>
                <a:spcPts val="300"/>
              </a:spcBef>
              <a:buNone/>
            </a:pPr>
            <a:r>
              <a:rPr lang="en-IN" sz="1400" b="1" dirty="0">
                <a:latin typeface="Courier New" panose="02070309020205020404" pitchFamily="49" charset="0"/>
                <a:cs typeface="Courier New" panose="02070309020205020404" pitchFamily="49" charset="0"/>
              </a:rPr>
              <a:t>}</a:t>
            </a:r>
          </a:p>
          <a:p>
            <a:pPr marL="432" indent="0">
              <a:spcBef>
                <a:spcPts val="300"/>
              </a:spcBef>
              <a:buNone/>
            </a:pPr>
            <a:r>
              <a:rPr lang="en-IN" sz="1400" b="1" dirty="0">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428548869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0FAAE7-32BD-415D-BE37-89B3AC9343DB}"/>
              </a:ext>
            </a:extLst>
          </p:cNvPr>
          <p:cNvSpPr>
            <a:spLocks noGrp="1"/>
          </p:cNvSpPr>
          <p:nvPr>
            <p:ph type="title"/>
          </p:nvPr>
        </p:nvSpPr>
        <p:spPr/>
        <p:txBody>
          <a:bodyPr/>
          <a:lstStyle/>
          <a:p>
            <a:r>
              <a:rPr lang="en-IN" dirty="0"/>
              <a:t>Scope of Local Variables </a:t>
            </a:r>
            <a:r>
              <a:rPr lang="en-IN" sz="2000" b="0" dirty="0"/>
              <a:t>(1 of 6)</a:t>
            </a:r>
            <a:endParaRPr lang="en-IN" b="0" dirty="0"/>
          </a:p>
        </p:txBody>
      </p:sp>
      <p:sp>
        <p:nvSpPr>
          <p:cNvPr id="3" name="Content Placeholder 2">
            <a:extLst>
              <a:ext uri="{FF2B5EF4-FFF2-40B4-BE49-F238E27FC236}">
                <a16:creationId xmlns:a16="http://schemas.microsoft.com/office/drawing/2014/main" id="{5803929B-C5D7-4E56-BC0A-06DCCDEF21A9}"/>
              </a:ext>
            </a:extLst>
          </p:cNvPr>
          <p:cNvSpPr>
            <a:spLocks noGrp="1"/>
          </p:cNvSpPr>
          <p:nvPr>
            <p:ph sz="quarter" idx="13"/>
          </p:nvPr>
        </p:nvSpPr>
        <p:spPr/>
        <p:txBody>
          <a:bodyPr/>
          <a:lstStyle/>
          <a:p>
            <a:pPr marL="432" indent="0">
              <a:buNone/>
            </a:pPr>
            <a:r>
              <a:rPr lang="en-IN" dirty="0"/>
              <a:t>A local variable: a variable defined inside a method.</a:t>
            </a:r>
          </a:p>
          <a:p>
            <a:pPr marL="432" indent="0">
              <a:buNone/>
            </a:pPr>
            <a:r>
              <a:rPr lang="en-IN" dirty="0"/>
              <a:t>Scope: the part of the program where the variable can be referenced.</a:t>
            </a:r>
          </a:p>
          <a:p>
            <a:pPr marL="432" indent="0">
              <a:buNone/>
            </a:pPr>
            <a:r>
              <a:rPr lang="en-IN" dirty="0"/>
              <a:t>The scope of a local variable starts from its declaration and continues to the end of the block that contains the variable. A local variable must be declared before it can be used.</a:t>
            </a:r>
          </a:p>
        </p:txBody>
      </p:sp>
    </p:spTree>
    <p:extLst>
      <p:ext uri="{BB962C8B-B14F-4D97-AF65-F5344CB8AC3E}">
        <p14:creationId xmlns:p14="http://schemas.microsoft.com/office/powerpoint/2010/main" val="24595403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0FAAE7-32BD-415D-BE37-89B3AC9343DB}"/>
              </a:ext>
            </a:extLst>
          </p:cNvPr>
          <p:cNvSpPr>
            <a:spLocks noGrp="1"/>
          </p:cNvSpPr>
          <p:nvPr>
            <p:ph type="title"/>
          </p:nvPr>
        </p:nvSpPr>
        <p:spPr/>
        <p:txBody>
          <a:bodyPr/>
          <a:lstStyle/>
          <a:p>
            <a:r>
              <a:rPr lang="en-IN" dirty="0"/>
              <a:t>Scope of Local Variables </a:t>
            </a:r>
            <a:r>
              <a:rPr lang="en-IN" sz="2000" b="0" dirty="0"/>
              <a:t>(2 of 6)</a:t>
            </a:r>
            <a:endParaRPr lang="en-IN" b="0" dirty="0"/>
          </a:p>
        </p:txBody>
      </p:sp>
      <p:sp>
        <p:nvSpPr>
          <p:cNvPr id="3" name="Content Placeholder 2">
            <a:extLst>
              <a:ext uri="{FF2B5EF4-FFF2-40B4-BE49-F238E27FC236}">
                <a16:creationId xmlns:a16="http://schemas.microsoft.com/office/drawing/2014/main" id="{5803929B-C5D7-4E56-BC0A-06DCCDEF21A9}"/>
              </a:ext>
            </a:extLst>
          </p:cNvPr>
          <p:cNvSpPr>
            <a:spLocks noGrp="1"/>
          </p:cNvSpPr>
          <p:nvPr>
            <p:ph sz="quarter" idx="13"/>
          </p:nvPr>
        </p:nvSpPr>
        <p:spPr>
          <a:xfrm>
            <a:off x="457200" y="1554920"/>
            <a:ext cx="8232775" cy="2755823"/>
          </a:xfrm>
        </p:spPr>
        <p:txBody>
          <a:bodyPr/>
          <a:lstStyle/>
          <a:p>
            <a:pPr marL="432" indent="0">
              <a:buNone/>
            </a:pPr>
            <a:r>
              <a:rPr lang="en-IN" dirty="0"/>
              <a:t>You can declare a local variable with the same name multiple times in different non-nesting blocks in a method, but you cannot declare a local variable twice in nested blocks.</a:t>
            </a:r>
          </a:p>
        </p:txBody>
      </p:sp>
    </p:spTree>
    <p:extLst>
      <p:ext uri="{BB962C8B-B14F-4D97-AF65-F5344CB8AC3E}">
        <p14:creationId xmlns:p14="http://schemas.microsoft.com/office/powerpoint/2010/main" val="27938002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67F1C-9BD8-4A84-B3BD-CE84A5172844}"/>
              </a:ext>
            </a:extLst>
          </p:cNvPr>
          <p:cNvSpPr>
            <a:spLocks noGrp="1"/>
          </p:cNvSpPr>
          <p:nvPr>
            <p:ph type="title"/>
          </p:nvPr>
        </p:nvSpPr>
        <p:spPr/>
        <p:txBody>
          <a:bodyPr/>
          <a:lstStyle/>
          <a:p>
            <a:r>
              <a:rPr lang="en-IN" dirty="0"/>
              <a:t>Solution</a:t>
            </a:r>
          </a:p>
        </p:txBody>
      </p:sp>
      <p:pic>
        <p:nvPicPr>
          <p:cNvPr id="8" name="Content Placeholder 7" descr="public static void int sum left parenthesis int i1, int i2 right parenthesis left brace For long description in Notes pane, press F6."/>
          <p:cNvPicPr>
            <a:picLocks noGrp="1" noChangeAspect="1"/>
          </p:cNvPicPr>
          <p:nvPr>
            <p:ph sz="quarter" idx="13"/>
          </p:nvPr>
        </p:nvPicPr>
        <p:blipFill>
          <a:blip r:embed="rId3"/>
          <a:stretch>
            <a:fillRect/>
          </a:stretch>
        </p:blipFill>
        <p:spPr>
          <a:xfrm>
            <a:off x="457200" y="1557338"/>
            <a:ext cx="7699528" cy="4185896"/>
          </a:xfrm>
          <a:prstGeom prst="rect">
            <a:avLst/>
          </a:prstGeom>
        </p:spPr>
      </p:pic>
      <p:sp>
        <p:nvSpPr>
          <p:cNvPr id="10" name="Text Placeholder 9">
            <a:extLst>
              <a:ext uri="{FF2B5EF4-FFF2-40B4-BE49-F238E27FC236}">
                <a16:creationId xmlns:a16="http://schemas.microsoft.com/office/drawing/2014/main" id="{51790218-0105-43F4-A171-DF45675E9C91}"/>
              </a:ext>
            </a:extLst>
          </p:cNvPr>
          <p:cNvSpPr>
            <a:spLocks noGrp="1"/>
          </p:cNvSpPr>
          <p:nvPr>
            <p:ph type="body" sz="quarter" idx="20"/>
          </p:nvPr>
        </p:nvSpPr>
        <p:spPr>
          <a:xfrm>
            <a:off x="6653048" y="5866172"/>
            <a:ext cx="2033752" cy="496921"/>
          </a:xfrm>
        </p:spPr>
        <p:txBody>
          <a:bodyPr/>
          <a:lstStyle/>
          <a:p>
            <a:pPr marL="432" indent="0">
              <a:buNone/>
            </a:pPr>
            <a:r>
              <a:rPr lang="en-IN" sz="2200" dirty="0" err="1">
                <a:hlinkClick r:id="rId4"/>
              </a:rPr>
              <a:t>MethodDemo</a:t>
            </a:r>
            <a:endParaRPr lang="en-IN" sz="2200" dirty="0">
              <a:hlinkClick r:id="rId4"/>
            </a:endParaRPr>
          </a:p>
        </p:txBody>
      </p:sp>
    </p:spTree>
    <p:extLst>
      <p:ext uri="{BB962C8B-B14F-4D97-AF65-F5344CB8AC3E}">
        <p14:creationId xmlns:p14="http://schemas.microsoft.com/office/powerpoint/2010/main" val="387898012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1E6BCD-A1BC-4260-B957-01E42471E0BD}"/>
              </a:ext>
            </a:extLst>
          </p:cNvPr>
          <p:cNvSpPr>
            <a:spLocks noGrp="1"/>
          </p:cNvSpPr>
          <p:nvPr>
            <p:ph type="title"/>
          </p:nvPr>
        </p:nvSpPr>
        <p:spPr/>
        <p:txBody>
          <a:bodyPr/>
          <a:lstStyle/>
          <a:p>
            <a:r>
              <a:rPr lang="en-IN" dirty="0"/>
              <a:t>Scope of Local Variables </a:t>
            </a:r>
            <a:r>
              <a:rPr lang="en-IN" sz="2000" b="0" dirty="0"/>
              <a:t>(3 of 6)</a:t>
            </a:r>
            <a:endParaRPr lang="en-IN" b="0" dirty="0"/>
          </a:p>
        </p:txBody>
      </p:sp>
      <p:sp>
        <p:nvSpPr>
          <p:cNvPr id="3" name="Content Placeholder 2">
            <a:extLst>
              <a:ext uri="{FF2B5EF4-FFF2-40B4-BE49-F238E27FC236}">
                <a16:creationId xmlns:a16="http://schemas.microsoft.com/office/drawing/2014/main" id="{BA8884D1-4FF3-4F72-9BFE-A7F4212EC60D}"/>
              </a:ext>
            </a:extLst>
          </p:cNvPr>
          <p:cNvSpPr>
            <a:spLocks noGrp="1"/>
          </p:cNvSpPr>
          <p:nvPr>
            <p:ph sz="quarter" idx="13"/>
          </p:nvPr>
        </p:nvSpPr>
        <p:spPr>
          <a:xfrm>
            <a:off x="457200" y="1556327"/>
            <a:ext cx="8229600" cy="2009833"/>
          </a:xfrm>
        </p:spPr>
        <p:txBody>
          <a:bodyPr/>
          <a:lstStyle/>
          <a:p>
            <a:pPr marL="432" indent="0">
              <a:buNone/>
            </a:pPr>
            <a:r>
              <a:rPr lang="en-IN" dirty="0"/>
              <a:t>A variable declared in the initial action part of a </a:t>
            </a:r>
            <a:r>
              <a:rPr lang="en-IN" u="sng" dirty="0"/>
              <a:t>for</a:t>
            </a:r>
            <a:r>
              <a:rPr lang="en-IN" dirty="0"/>
              <a:t> loop header has its scope in the entire loop. But a variable declared inside a </a:t>
            </a:r>
            <a:r>
              <a:rPr lang="en-IN" u="sng" dirty="0"/>
              <a:t>for</a:t>
            </a:r>
            <a:r>
              <a:rPr lang="en-IN" dirty="0"/>
              <a:t> loop body has its scope limited in the loop body from its declaration and to the end of the block that contains the variable.</a:t>
            </a:r>
          </a:p>
        </p:txBody>
      </p:sp>
      <p:pic>
        <p:nvPicPr>
          <p:cNvPr id="5" name="Content Placeholder 4" descr="An illustration shows: For long description in Notes pane, press F6.">
            <a:extLst>
              <a:ext uri="{FF2B5EF4-FFF2-40B4-BE49-F238E27FC236}">
                <a16:creationId xmlns:a16="http://schemas.microsoft.com/office/drawing/2014/main" id="{DBC48B66-4BB7-4588-B73E-19926804384F}"/>
              </a:ext>
            </a:extLst>
          </p:cNvPr>
          <p:cNvPicPr>
            <a:picLocks noGrp="1" noChangeAspect="1"/>
          </p:cNvPicPr>
          <p:nvPr>
            <p:ph sz="quarter" idx="14"/>
          </p:nvPr>
        </p:nvPicPr>
        <p:blipFill>
          <a:blip r:embed="rId3"/>
          <a:stretch>
            <a:fillRect/>
          </a:stretch>
        </p:blipFill>
        <p:spPr>
          <a:xfrm>
            <a:off x="1906149" y="3714272"/>
            <a:ext cx="5331701" cy="2580001"/>
          </a:xfrm>
          <a:prstGeom prst="rect">
            <a:avLst/>
          </a:prstGeom>
        </p:spPr>
      </p:pic>
    </p:spTree>
    <p:extLst>
      <p:ext uri="{BB962C8B-B14F-4D97-AF65-F5344CB8AC3E}">
        <p14:creationId xmlns:p14="http://schemas.microsoft.com/office/powerpoint/2010/main" val="403136789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0FAAE7-32BD-415D-BE37-89B3AC9343DB}"/>
              </a:ext>
            </a:extLst>
          </p:cNvPr>
          <p:cNvSpPr>
            <a:spLocks noGrp="1"/>
          </p:cNvSpPr>
          <p:nvPr>
            <p:ph type="title"/>
          </p:nvPr>
        </p:nvSpPr>
        <p:spPr/>
        <p:txBody>
          <a:bodyPr/>
          <a:lstStyle/>
          <a:p>
            <a:r>
              <a:rPr lang="en-IN" dirty="0"/>
              <a:t>Scope of Local Variables </a:t>
            </a:r>
            <a:r>
              <a:rPr lang="en-IN" sz="2000" b="0" dirty="0"/>
              <a:t>(4 of 6)</a:t>
            </a:r>
            <a:endParaRPr lang="en-IN" b="0" dirty="0"/>
          </a:p>
        </p:txBody>
      </p:sp>
      <p:pic>
        <p:nvPicPr>
          <p:cNvPr id="4" name="Content Placeholder 3" descr="An illustration shows: For long description in Notes pane, press F6.">
            <a:extLst>
              <a:ext uri="{FF2B5EF4-FFF2-40B4-BE49-F238E27FC236}">
                <a16:creationId xmlns:a16="http://schemas.microsoft.com/office/drawing/2014/main" id="{D6A841FE-83F0-4055-B919-5D2741B49381}"/>
              </a:ext>
            </a:extLst>
          </p:cNvPr>
          <p:cNvPicPr>
            <a:picLocks noGrp="1" noChangeAspect="1"/>
          </p:cNvPicPr>
          <p:nvPr>
            <p:ph sz="quarter" idx="13"/>
          </p:nvPr>
        </p:nvPicPr>
        <p:blipFill>
          <a:blip r:embed="rId3"/>
          <a:stretch>
            <a:fillRect/>
          </a:stretch>
        </p:blipFill>
        <p:spPr>
          <a:xfrm>
            <a:off x="457200" y="2200529"/>
            <a:ext cx="8232775" cy="3371343"/>
          </a:xfrm>
          <a:prstGeom prst="rect">
            <a:avLst/>
          </a:prstGeom>
        </p:spPr>
      </p:pic>
    </p:spTree>
    <p:extLst>
      <p:ext uri="{BB962C8B-B14F-4D97-AF65-F5344CB8AC3E}">
        <p14:creationId xmlns:p14="http://schemas.microsoft.com/office/powerpoint/2010/main" val="36181861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0FAAE7-32BD-415D-BE37-89B3AC9343DB}"/>
              </a:ext>
            </a:extLst>
          </p:cNvPr>
          <p:cNvSpPr>
            <a:spLocks noGrp="1"/>
          </p:cNvSpPr>
          <p:nvPr>
            <p:ph type="title"/>
          </p:nvPr>
        </p:nvSpPr>
        <p:spPr/>
        <p:txBody>
          <a:bodyPr/>
          <a:lstStyle/>
          <a:p>
            <a:r>
              <a:rPr lang="en-IN" dirty="0"/>
              <a:t>Scope of Local Variables </a:t>
            </a:r>
            <a:r>
              <a:rPr lang="en-IN" sz="2000" b="0" dirty="0"/>
              <a:t>(5 of 6)</a:t>
            </a:r>
            <a:endParaRPr lang="en-IN" b="0" dirty="0"/>
          </a:p>
        </p:txBody>
      </p:sp>
      <p:sp>
        <p:nvSpPr>
          <p:cNvPr id="3" name="Content Placeholder 2">
            <a:extLst>
              <a:ext uri="{FF2B5EF4-FFF2-40B4-BE49-F238E27FC236}">
                <a16:creationId xmlns:a16="http://schemas.microsoft.com/office/drawing/2014/main" id="{5803929B-C5D7-4E56-BC0A-06DCCDEF21A9}"/>
              </a:ext>
            </a:extLst>
          </p:cNvPr>
          <p:cNvSpPr>
            <a:spLocks noGrp="1"/>
          </p:cNvSpPr>
          <p:nvPr>
            <p:ph sz="quarter" idx="13"/>
          </p:nvPr>
        </p:nvSpPr>
        <p:spPr/>
        <p:txBody>
          <a:bodyPr/>
          <a:lstStyle/>
          <a:p>
            <a:pPr marL="432" indent="0">
              <a:spcBef>
                <a:spcPts val="600"/>
              </a:spcBef>
              <a:buNone/>
            </a:pPr>
            <a:r>
              <a:rPr lang="en-IN" sz="1800" b="1" dirty="0">
                <a:latin typeface="Courier New" panose="02070309020205020404" pitchFamily="49" charset="0"/>
                <a:cs typeface="Courier New" panose="02070309020205020404" pitchFamily="49" charset="0"/>
              </a:rPr>
              <a:t>// Fine with no errors</a:t>
            </a:r>
          </a:p>
          <a:p>
            <a:pPr marL="432" indent="0">
              <a:spcBef>
                <a:spcPts val="600"/>
              </a:spcBef>
              <a:buNone/>
            </a:pPr>
            <a:r>
              <a:rPr lang="en-IN" sz="1800" b="1" dirty="0">
                <a:latin typeface="Courier New" panose="02070309020205020404" pitchFamily="49" charset="0"/>
                <a:cs typeface="Courier New" panose="02070309020205020404" pitchFamily="49" charset="0"/>
              </a:rPr>
              <a:t>public static void </a:t>
            </a:r>
            <a:r>
              <a:rPr lang="en-IN" sz="1800" b="1" dirty="0" err="1">
                <a:latin typeface="Courier New" panose="02070309020205020404" pitchFamily="49" charset="0"/>
                <a:cs typeface="Courier New" panose="02070309020205020404" pitchFamily="49" charset="0"/>
              </a:rPr>
              <a:t>correctMethod</a:t>
            </a:r>
            <a:r>
              <a:rPr lang="en-IN" sz="1800" b="1" dirty="0">
                <a:latin typeface="Courier New" panose="02070309020205020404" pitchFamily="49" charset="0"/>
                <a:cs typeface="Courier New" panose="02070309020205020404" pitchFamily="49" charset="0"/>
              </a:rPr>
              <a:t>() {</a:t>
            </a:r>
          </a:p>
          <a:p>
            <a:pPr marL="180000" indent="0">
              <a:spcBef>
                <a:spcPts val="600"/>
              </a:spcBef>
              <a:buNone/>
            </a:pPr>
            <a:r>
              <a:rPr lang="en-IN" sz="1800" b="1" dirty="0">
                <a:latin typeface="Courier New" panose="02070309020205020404" pitchFamily="49" charset="0"/>
                <a:cs typeface="Courier New" panose="02070309020205020404" pitchFamily="49" charset="0"/>
              </a:rPr>
              <a:t>int x = 1;</a:t>
            </a:r>
          </a:p>
          <a:p>
            <a:pPr marL="180000" indent="0">
              <a:spcBef>
                <a:spcPts val="600"/>
              </a:spcBef>
              <a:buNone/>
            </a:pPr>
            <a:r>
              <a:rPr lang="en-IN" sz="1800" b="1" dirty="0">
                <a:latin typeface="Courier New" panose="02070309020205020404" pitchFamily="49" charset="0"/>
                <a:cs typeface="Courier New" panose="02070309020205020404" pitchFamily="49" charset="0"/>
              </a:rPr>
              <a:t>int y = 1;</a:t>
            </a:r>
          </a:p>
          <a:p>
            <a:pPr marL="180000" indent="0">
              <a:spcBef>
                <a:spcPts val="600"/>
              </a:spcBef>
              <a:buNone/>
            </a:pPr>
            <a:r>
              <a:rPr lang="en-IN" sz="1800" b="1" dirty="0">
                <a:latin typeface="Courier New" panose="02070309020205020404" pitchFamily="49" charset="0"/>
                <a:cs typeface="Courier New" panose="02070309020205020404" pitchFamily="49" charset="0"/>
              </a:rPr>
              <a:t>// </a:t>
            </a:r>
            <a:r>
              <a:rPr lang="en-IN" sz="1800" b="1" dirty="0" err="1">
                <a:latin typeface="Courier New" panose="02070309020205020404" pitchFamily="49" charset="0"/>
                <a:cs typeface="Courier New" panose="02070309020205020404" pitchFamily="49" charset="0"/>
              </a:rPr>
              <a:t>i</a:t>
            </a:r>
            <a:r>
              <a:rPr lang="en-IN" sz="1800" b="1" dirty="0">
                <a:latin typeface="Courier New" panose="02070309020205020404" pitchFamily="49" charset="0"/>
                <a:cs typeface="Courier New" panose="02070309020205020404" pitchFamily="49" charset="0"/>
              </a:rPr>
              <a:t> is declared</a:t>
            </a:r>
          </a:p>
          <a:p>
            <a:pPr marL="180000" indent="0">
              <a:spcBef>
                <a:spcPts val="600"/>
              </a:spcBef>
              <a:buNone/>
            </a:pPr>
            <a:r>
              <a:rPr lang="en-IN" sz="1800" b="1" dirty="0">
                <a:latin typeface="Courier New" panose="02070309020205020404" pitchFamily="49" charset="0"/>
                <a:cs typeface="Courier New" panose="02070309020205020404" pitchFamily="49" charset="0"/>
              </a:rPr>
              <a:t>for (int </a:t>
            </a:r>
            <a:r>
              <a:rPr lang="en-IN" sz="1800" b="1" dirty="0" err="1">
                <a:latin typeface="Courier New" panose="02070309020205020404" pitchFamily="49" charset="0"/>
                <a:cs typeface="Courier New" panose="02070309020205020404" pitchFamily="49" charset="0"/>
              </a:rPr>
              <a:t>i</a:t>
            </a:r>
            <a:r>
              <a:rPr lang="en-IN" sz="1800" b="1" dirty="0">
                <a:latin typeface="Courier New" panose="02070309020205020404" pitchFamily="49" charset="0"/>
                <a:cs typeface="Courier New" panose="02070309020205020404" pitchFamily="49" charset="0"/>
              </a:rPr>
              <a:t> = 1; </a:t>
            </a:r>
            <a:r>
              <a:rPr lang="en-IN" sz="1800" b="1" dirty="0" err="1">
                <a:latin typeface="Courier New" panose="02070309020205020404" pitchFamily="49" charset="0"/>
                <a:cs typeface="Courier New" panose="02070309020205020404" pitchFamily="49" charset="0"/>
              </a:rPr>
              <a:t>i</a:t>
            </a:r>
            <a:r>
              <a:rPr lang="en-IN" sz="1800" b="1" dirty="0">
                <a:latin typeface="Courier New" panose="02070309020205020404" pitchFamily="49" charset="0"/>
                <a:cs typeface="Courier New" panose="02070309020205020404" pitchFamily="49" charset="0"/>
              </a:rPr>
              <a:t> &lt; 10; </a:t>
            </a:r>
            <a:r>
              <a:rPr lang="en-IN" sz="1800" b="1" dirty="0" err="1">
                <a:latin typeface="Courier New" panose="02070309020205020404" pitchFamily="49" charset="0"/>
                <a:cs typeface="Courier New" panose="02070309020205020404" pitchFamily="49" charset="0"/>
              </a:rPr>
              <a:t>i</a:t>
            </a:r>
            <a:r>
              <a:rPr lang="en-IN" sz="1800" b="1" dirty="0">
                <a:latin typeface="Courier New" panose="02070309020205020404" pitchFamily="49" charset="0"/>
                <a:cs typeface="Courier New" panose="02070309020205020404" pitchFamily="49" charset="0"/>
              </a:rPr>
              <a:t>++) {</a:t>
            </a:r>
          </a:p>
          <a:p>
            <a:pPr marL="360000" indent="0">
              <a:spcBef>
                <a:spcPts val="600"/>
              </a:spcBef>
              <a:buNone/>
            </a:pPr>
            <a:r>
              <a:rPr lang="en-IN" sz="1800" b="1" dirty="0">
                <a:latin typeface="Courier New" panose="02070309020205020404" pitchFamily="49" charset="0"/>
                <a:cs typeface="Courier New" panose="02070309020205020404" pitchFamily="49" charset="0"/>
              </a:rPr>
              <a:t>x += </a:t>
            </a:r>
            <a:r>
              <a:rPr lang="en-IN" sz="1800" b="1" dirty="0" err="1">
                <a:latin typeface="Courier New" panose="02070309020205020404" pitchFamily="49" charset="0"/>
                <a:cs typeface="Courier New" panose="02070309020205020404" pitchFamily="49" charset="0"/>
              </a:rPr>
              <a:t>i</a:t>
            </a:r>
            <a:r>
              <a:rPr lang="en-IN" sz="1800" b="1" dirty="0">
                <a:latin typeface="Courier New" panose="02070309020205020404" pitchFamily="49" charset="0"/>
                <a:cs typeface="Courier New" panose="02070309020205020404" pitchFamily="49" charset="0"/>
              </a:rPr>
              <a:t>;</a:t>
            </a:r>
          </a:p>
          <a:p>
            <a:pPr marL="180000" indent="0">
              <a:spcBef>
                <a:spcPts val="600"/>
              </a:spcBef>
              <a:buNone/>
            </a:pPr>
            <a:r>
              <a:rPr lang="en-IN" sz="1800" b="1" dirty="0">
                <a:latin typeface="Courier New" panose="02070309020205020404" pitchFamily="49" charset="0"/>
                <a:cs typeface="Courier New" panose="02070309020205020404" pitchFamily="49" charset="0"/>
              </a:rPr>
              <a:t>}</a:t>
            </a:r>
          </a:p>
          <a:p>
            <a:pPr marL="180000" indent="0">
              <a:spcBef>
                <a:spcPts val="600"/>
              </a:spcBef>
              <a:buNone/>
            </a:pPr>
            <a:r>
              <a:rPr lang="en-IN" sz="1800" b="1" dirty="0">
                <a:latin typeface="Courier New" panose="02070309020205020404" pitchFamily="49" charset="0"/>
                <a:cs typeface="Courier New" panose="02070309020205020404" pitchFamily="49" charset="0"/>
              </a:rPr>
              <a:t>// </a:t>
            </a:r>
            <a:r>
              <a:rPr lang="en-IN" sz="1800" b="1" dirty="0" err="1">
                <a:latin typeface="Courier New" panose="02070309020205020404" pitchFamily="49" charset="0"/>
                <a:cs typeface="Courier New" panose="02070309020205020404" pitchFamily="49" charset="0"/>
              </a:rPr>
              <a:t>i</a:t>
            </a:r>
            <a:r>
              <a:rPr lang="en-IN" sz="1800" b="1" dirty="0">
                <a:latin typeface="Courier New" panose="02070309020205020404" pitchFamily="49" charset="0"/>
                <a:cs typeface="Courier New" panose="02070309020205020404" pitchFamily="49" charset="0"/>
              </a:rPr>
              <a:t> is declared again</a:t>
            </a:r>
          </a:p>
          <a:p>
            <a:pPr marL="180000" indent="0">
              <a:spcBef>
                <a:spcPts val="600"/>
              </a:spcBef>
              <a:buNone/>
            </a:pPr>
            <a:r>
              <a:rPr lang="en-IN" sz="1800" b="1" dirty="0">
                <a:latin typeface="Courier New" panose="02070309020205020404" pitchFamily="49" charset="0"/>
                <a:cs typeface="Courier New" panose="02070309020205020404" pitchFamily="49" charset="0"/>
              </a:rPr>
              <a:t>for (int </a:t>
            </a:r>
            <a:r>
              <a:rPr lang="en-IN" sz="1800" b="1" dirty="0" err="1">
                <a:latin typeface="Courier New" panose="02070309020205020404" pitchFamily="49" charset="0"/>
                <a:cs typeface="Courier New" panose="02070309020205020404" pitchFamily="49" charset="0"/>
              </a:rPr>
              <a:t>i</a:t>
            </a:r>
            <a:r>
              <a:rPr lang="en-IN" sz="1800" b="1" dirty="0">
                <a:latin typeface="Courier New" panose="02070309020205020404" pitchFamily="49" charset="0"/>
                <a:cs typeface="Courier New" panose="02070309020205020404" pitchFamily="49" charset="0"/>
              </a:rPr>
              <a:t> = 1; </a:t>
            </a:r>
            <a:r>
              <a:rPr lang="en-IN" sz="1800" b="1" dirty="0" err="1">
                <a:latin typeface="Courier New" panose="02070309020205020404" pitchFamily="49" charset="0"/>
                <a:cs typeface="Courier New" panose="02070309020205020404" pitchFamily="49" charset="0"/>
              </a:rPr>
              <a:t>i</a:t>
            </a:r>
            <a:r>
              <a:rPr lang="en-IN" sz="1800" b="1" dirty="0">
                <a:latin typeface="Courier New" panose="02070309020205020404" pitchFamily="49" charset="0"/>
                <a:cs typeface="Courier New" panose="02070309020205020404" pitchFamily="49" charset="0"/>
              </a:rPr>
              <a:t> &lt; 10; </a:t>
            </a:r>
            <a:r>
              <a:rPr lang="en-IN" sz="1800" b="1" dirty="0" err="1">
                <a:latin typeface="Courier New" panose="02070309020205020404" pitchFamily="49" charset="0"/>
                <a:cs typeface="Courier New" panose="02070309020205020404" pitchFamily="49" charset="0"/>
              </a:rPr>
              <a:t>i</a:t>
            </a:r>
            <a:r>
              <a:rPr lang="en-IN" sz="1800" b="1" dirty="0">
                <a:latin typeface="Courier New" panose="02070309020205020404" pitchFamily="49" charset="0"/>
                <a:cs typeface="Courier New" panose="02070309020205020404" pitchFamily="49" charset="0"/>
              </a:rPr>
              <a:t>++) {</a:t>
            </a:r>
          </a:p>
          <a:p>
            <a:pPr marL="360000" indent="0">
              <a:spcBef>
                <a:spcPts val="600"/>
              </a:spcBef>
              <a:buNone/>
            </a:pPr>
            <a:r>
              <a:rPr lang="en-IN" sz="1800" b="1" dirty="0">
                <a:latin typeface="Courier New" panose="02070309020205020404" pitchFamily="49" charset="0"/>
                <a:cs typeface="Courier New" panose="02070309020205020404" pitchFamily="49" charset="0"/>
              </a:rPr>
              <a:t>y += </a:t>
            </a:r>
            <a:r>
              <a:rPr lang="en-IN" sz="1800" b="1" dirty="0" err="1">
                <a:latin typeface="Courier New" panose="02070309020205020404" pitchFamily="49" charset="0"/>
                <a:cs typeface="Courier New" panose="02070309020205020404" pitchFamily="49" charset="0"/>
              </a:rPr>
              <a:t>i</a:t>
            </a:r>
            <a:r>
              <a:rPr lang="en-IN" sz="1800" b="1" dirty="0">
                <a:latin typeface="Courier New" panose="02070309020205020404" pitchFamily="49" charset="0"/>
                <a:cs typeface="Courier New" panose="02070309020205020404" pitchFamily="49" charset="0"/>
              </a:rPr>
              <a:t>;</a:t>
            </a:r>
          </a:p>
          <a:p>
            <a:pPr marL="180000" indent="0">
              <a:spcBef>
                <a:spcPts val="600"/>
              </a:spcBef>
              <a:buNone/>
            </a:pPr>
            <a:r>
              <a:rPr lang="en-IN" sz="1800" b="1" dirty="0">
                <a:latin typeface="Courier New" panose="02070309020205020404" pitchFamily="49" charset="0"/>
                <a:cs typeface="Courier New" panose="02070309020205020404" pitchFamily="49" charset="0"/>
              </a:rPr>
              <a:t>}</a:t>
            </a:r>
          </a:p>
          <a:p>
            <a:pPr marL="432" indent="0">
              <a:spcBef>
                <a:spcPts val="600"/>
              </a:spcBef>
              <a:buNone/>
            </a:pPr>
            <a:r>
              <a:rPr lang="en-IN" sz="1800" b="1" dirty="0">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204922161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0FAAE7-32BD-415D-BE37-89B3AC9343DB}"/>
              </a:ext>
            </a:extLst>
          </p:cNvPr>
          <p:cNvSpPr>
            <a:spLocks noGrp="1"/>
          </p:cNvSpPr>
          <p:nvPr>
            <p:ph type="title"/>
          </p:nvPr>
        </p:nvSpPr>
        <p:spPr/>
        <p:txBody>
          <a:bodyPr/>
          <a:lstStyle/>
          <a:p>
            <a:r>
              <a:rPr lang="en-IN" dirty="0"/>
              <a:t>Scope of Local Variables </a:t>
            </a:r>
            <a:r>
              <a:rPr lang="en-IN" sz="2000" b="0" dirty="0"/>
              <a:t>(6 of 6)</a:t>
            </a:r>
            <a:endParaRPr lang="en-IN" b="0" dirty="0"/>
          </a:p>
        </p:txBody>
      </p:sp>
      <p:sp>
        <p:nvSpPr>
          <p:cNvPr id="3" name="Content Placeholder 2">
            <a:extLst>
              <a:ext uri="{FF2B5EF4-FFF2-40B4-BE49-F238E27FC236}">
                <a16:creationId xmlns:a16="http://schemas.microsoft.com/office/drawing/2014/main" id="{5803929B-C5D7-4E56-BC0A-06DCCDEF21A9}"/>
              </a:ext>
            </a:extLst>
          </p:cNvPr>
          <p:cNvSpPr>
            <a:spLocks noGrp="1"/>
          </p:cNvSpPr>
          <p:nvPr>
            <p:ph sz="quarter" idx="13"/>
          </p:nvPr>
        </p:nvSpPr>
        <p:spPr>
          <a:xfrm>
            <a:off x="457200" y="1554920"/>
            <a:ext cx="8232775" cy="4967800"/>
          </a:xfrm>
        </p:spPr>
        <p:txBody>
          <a:bodyPr/>
          <a:lstStyle/>
          <a:p>
            <a:pPr marL="432" indent="0">
              <a:spcBef>
                <a:spcPts val="600"/>
              </a:spcBef>
              <a:buNone/>
            </a:pPr>
            <a:r>
              <a:rPr lang="en-IN" b="1" dirty="0">
                <a:latin typeface="Courier New" panose="02070309020205020404" pitchFamily="49" charset="0"/>
                <a:cs typeface="Courier New" panose="02070309020205020404" pitchFamily="49" charset="0"/>
              </a:rPr>
              <a:t>// With errors</a:t>
            </a:r>
          </a:p>
          <a:p>
            <a:pPr marL="432" indent="0">
              <a:spcBef>
                <a:spcPts val="600"/>
              </a:spcBef>
              <a:buNone/>
            </a:pPr>
            <a:r>
              <a:rPr lang="en-IN" b="1" dirty="0">
                <a:latin typeface="Courier New" panose="02070309020205020404" pitchFamily="49" charset="0"/>
                <a:cs typeface="Courier New" panose="02070309020205020404" pitchFamily="49" charset="0"/>
              </a:rPr>
              <a:t>public static void </a:t>
            </a:r>
            <a:r>
              <a:rPr lang="en-IN" b="1" dirty="0" err="1">
                <a:latin typeface="Courier New" panose="02070309020205020404" pitchFamily="49" charset="0"/>
                <a:cs typeface="Courier New" panose="02070309020205020404" pitchFamily="49" charset="0"/>
              </a:rPr>
              <a:t>incorrectMethod</a:t>
            </a:r>
            <a:r>
              <a:rPr lang="en-IN" b="1" dirty="0">
                <a:latin typeface="Courier New" panose="02070309020205020404" pitchFamily="49" charset="0"/>
                <a:cs typeface="Courier New" panose="02070309020205020404" pitchFamily="49" charset="0"/>
              </a:rPr>
              <a:t>() {</a:t>
            </a:r>
          </a:p>
          <a:p>
            <a:pPr marL="360000" indent="0">
              <a:spcBef>
                <a:spcPts val="600"/>
              </a:spcBef>
              <a:buNone/>
            </a:pPr>
            <a:r>
              <a:rPr lang="en-IN" b="1" dirty="0">
                <a:latin typeface="Courier New" panose="02070309020205020404" pitchFamily="49" charset="0"/>
                <a:cs typeface="Courier New" panose="02070309020205020404" pitchFamily="49" charset="0"/>
              </a:rPr>
              <a:t>int x = 1;</a:t>
            </a:r>
          </a:p>
          <a:p>
            <a:pPr marL="360000" indent="0">
              <a:spcBef>
                <a:spcPts val="600"/>
              </a:spcBef>
              <a:buNone/>
            </a:pPr>
            <a:r>
              <a:rPr lang="en-IN" b="1" dirty="0">
                <a:latin typeface="Courier New" panose="02070309020205020404" pitchFamily="49" charset="0"/>
                <a:cs typeface="Courier New" panose="02070309020205020404" pitchFamily="49" charset="0"/>
              </a:rPr>
              <a:t>int y = 1;</a:t>
            </a:r>
          </a:p>
          <a:p>
            <a:pPr marL="360000" indent="0">
              <a:spcBef>
                <a:spcPts val="600"/>
              </a:spcBef>
              <a:buNone/>
            </a:pPr>
            <a:r>
              <a:rPr lang="en-IN" b="1" dirty="0">
                <a:latin typeface="Courier New" panose="02070309020205020404" pitchFamily="49" charset="0"/>
                <a:cs typeface="Courier New" panose="02070309020205020404" pitchFamily="49" charset="0"/>
              </a:rPr>
              <a:t>for (int </a:t>
            </a:r>
            <a:r>
              <a:rPr lang="en-IN" b="1" dirty="0" err="1">
                <a:latin typeface="Courier New" panose="02070309020205020404" pitchFamily="49" charset="0"/>
                <a:cs typeface="Courier New" panose="02070309020205020404" pitchFamily="49" charset="0"/>
              </a:rPr>
              <a:t>i</a:t>
            </a:r>
            <a:r>
              <a:rPr lang="en-IN" b="1" dirty="0">
                <a:latin typeface="Courier New" panose="02070309020205020404" pitchFamily="49" charset="0"/>
                <a:cs typeface="Courier New" panose="02070309020205020404" pitchFamily="49" charset="0"/>
              </a:rPr>
              <a:t> = 1; </a:t>
            </a:r>
            <a:r>
              <a:rPr lang="en-IN" b="1" dirty="0" err="1">
                <a:latin typeface="Courier New" panose="02070309020205020404" pitchFamily="49" charset="0"/>
                <a:cs typeface="Courier New" panose="02070309020205020404" pitchFamily="49" charset="0"/>
              </a:rPr>
              <a:t>i</a:t>
            </a:r>
            <a:r>
              <a:rPr lang="en-IN" b="1" dirty="0">
                <a:latin typeface="Courier New" panose="02070309020205020404" pitchFamily="49" charset="0"/>
                <a:cs typeface="Courier New" panose="02070309020205020404" pitchFamily="49" charset="0"/>
              </a:rPr>
              <a:t> &lt; 10; </a:t>
            </a:r>
            <a:r>
              <a:rPr lang="en-IN" b="1" dirty="0" err="1">
                <a:latin typeface="Courier New" panose="02070309020205020404" pitchFamily="49" charset="0"/>
                <a:cs typeface="Courier New" panose="02070309020205020404" pitchFamily="49" charset="0"/>
              </a:rPr>
              <a:t>i</a:t>
            </a:r>
            <a:r>
              <a:rPr lang="en-IN" b="1" dirty="0">
                <a:latin typeface="Courier New" panose="02070309020205020404" pitchFamily="49" charset="0"/>
                <a:cs typeface="Courier New" panose="02070309020205020404" pitchFamily="49" charset="0"/>
              </a:rPr>
              <a:t>++) {</a:t>
            </a:r>
          </a:p>
          <a:p>
            <a:pPr marL="540000" indent="0">
              <a:spcBef>
                <a:spcPts val="600"/>
              </a:spcBef>
              <a:buNone/>
            </a:pPr>
            <a:r>
              <a:rPr lang="en-IN" b="1" dirty="0">
                <a:latin typeface="Courier New" panose="02070309020205020404" pitchFamily="49" charset="0"/>
                <a:cs typeface="Courier New" panose="02070309020205020404" pitchFamily="49" charset="0"/>
              </a:rPr>
              <a:t>int x = 0;</a:t>
            </a:r>
          </a:p>
          <a:p>
            <a:pPr marL="720000" indent="0">
              <a:spcBef>
                <a:spcPts val="600"/>
              </a:spcBef>
              <a:buNone/>
            </a:pPr>
            <a:r>
              <a:rPr lang="en-IN" b="1" dirty="0">
                <a:latin typeface="Courier New" panose="02070309020205020404" pitchFamily="49" charset="0"/>
                <a:cs typeface="Courier New" panose="02070309020205020404" pitchFamily="49" charset="0"/>
              </a:rPr>
              <a:t>x += </a:t>
            </a:r>
            <a:r>
              <a:rPr lang="en-IN" b="1" dirty="0" err="1">
                <a:latin typeface="Courier New" panose="02070309020205020404" pitchFamily="49" charset="0"/>
                <a:cs typeface="Courier New" panose="02070309020205020404" pitchFamily="49" charset="0"/>
              </a:rPr>
              <a:t>i</a:t>
            </a:r>
            <a:r>
              <a:rPr lang="en-IN" b="1" dirty="0">
                <a:latin typeface="Courier New" panose="02070309020205020404" pitchFamily="49" charset="0"/>
                <a:cs typeface="Courier New" panose="02070309020205020404" pitchFamily="49" charset="0"/>
              </a:rPr>
              <a:t>;</a:t>
            </a:r>
          </a:p>
          <a:p>
            <a:pPr marL="360000" indent="0">
              <a:spcBef>
                <a:spcPts val="600"/>
              </a:spcBef>
              <a:buNone/>
            </a:pPr>
            <a:r>
              <a:rPr lang="en-IN" b="1" dirty="0">
                <a:latin typeface="Courier New" panose="02070309020205020404" pitchFamily="49" charset="0"/>
                <a:cs typeface="Courier New" panose="02070309020205020404" pitchFamily="49" charset="0"/>
              </a:rPr>
              <a:t>}</a:t>
            </a:r>
          </a:p>
          <a:p>
            <a:pPr marL="432" indent="0">
              <a:spcBef>
                <a:spcPts val="600"/>
              </a:spcBef>
              <a:buNone/>
            </a:pPr>
            <a:r>
              <a:rPr lang="en-IN" b="1" dirty="0">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270557508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C1030C-E5B2-46DF-ADF4-8AD73C0C578A}"/>
              </a:ext>
            </a:extLst>
          </p:cNvPr>
          <p:cNvSpPr>
            <a:spLocks noGrp="1"/>
          </p:cNvSpPr>
          <p:nvPr>
            <p:ph type="title"/>
          </p:nvPr>
        </p:nvSpPr>
        <p:spPr/>
        <p:txBody>
          <a:bodyPr/>
          <a:lstStyle/>
          <a:p>
            <a:r>
              <a:rPr lang="en-IN" dirty="0"/>
              <a:t>Method Abstraction</a:t>
            </a:r>
          </a:p>
        </p:txBody>
      </p:sp>
      <p:sp>
        <p:nvSpPr>
          <p:cNvPr id="3" name="Content Placeholder 2">
            <a:extLst>
              <a:ext uri="{FF2B5EF4-FFF2-40B4-BE49-F238E27FC236}">
                <a16:creationId xmlns:a16="http://schemas.microsoft.com/office/drawing/2014/main" id="{9D3C0583-5B39-4C89-BFD2-AF19B6A5156A}"/>
              </a:ext>
            </a:extLst>
          </p:cNvPr>
          <p:cNvSpPr>
            <a:spLocks noGrp="1"/>
          </p:cNvSpPr>
          <p:nvPr>
            <p:ph sz="quarter" idx="13"/>
          </p:nvPr>
        </p:nvSpPr>
        <p:spPr>
          <a:xfrm>
            <a:off x="457200" y="1556327"/>
            <a:ext cx="8229600" cy="912553"/>
          </a:xfrm>
        </p:spPr>
        <p:txBody>
          <a:bodyPr/>
          <a:lstStyle/>
          <a:p>
            <a:pPr marL="432" indent="0">
              <a:buNone/>
            </a:pPr>
            <a:r>
              <a:rPr lang="en-IN" dirty="0"/>
              <a:t>You can think of the method body as a black box that contains the detailed implementation for the method.</a:t>
            </a:r>
          </a:p>
        </p:txBody>
      </p:sp>
      <p:pic>
        <p:nvPicPr>
          <p:cNvPr id="5" name="Content Placeholder 4" descr="An illustration shows a black box with Method header on the top part and the rest as its Method body. For long description in Notes pane, press F6.">
            <a:extLst>
              <a:ext uri="{FF2B5EF4-FFF2-40B4-BE49-F238E27FC236}">
                <a16:creationId xmlns:a16="http://schemas.microsoft.com/office/drawing/2014/main" id="{2C7B574F-5A87-4843-B991-F41605352A45}"/>
              </a:ext>
            </a:extLst>
          </p:cNvPr>
          <p:cNvPicPr>
            <a:picLocks noGrp="1" noChangeAspect="1"/>
          </p:cNvPicPr>
          <p:nvPr>
            <p:ph sz="quarter" idx="14"/>
          </p:nvPr>
        </p:nvPicPr>
        <p:blipFill>
          <a:blip r:embed="rId3"/>
          <a:stretch>
            <a:fillRect/>
          </a:stretch>
        </p:blipFill>
        <p:spPr>
          <a:xfrm>
            <a:off x="605429" y="2758444"/>
            <a:ext cx="7933142" cy="3261353"/>
          </a:xfrm>
          <a:prstGeom prst="rect">
            <a:avLst/>
          </a:prstGeom>
        </p:spPr>
      </p:pic>
    </p:spTree>
    <p:extLst>
      <p:ext uri="{BB962C8B-B14F-4D97-AF65-F5344CB8AC3E}">
        <p14:creationId xmlns:p14="http://schemas.microsoft.com/office/powerpoint/2010/main" val="193878131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F9E528-4877-4D79-BEFD-BB049915A510}"/>
              </a:ext>
            </a:extLst>
          </p:cNvPr>
          <p:cNvSpPr>
            <a:spLocks noGrp="1"/>
          </p:cNvSpPr>
          <p:nvPr>
            <p:ph type="title"/>
          </p:nvPr>
        </p:nvSpPr>
        <p:spPr/>
        <p:txBody>
          <a:bodyPr/>
          <a:lstStyle/>
          <a:p>
            <a:r>
              <a:rPr lang="en-IN" dirty="0"/>
              <a:t>Benefits of Methods</a:t>
            </a:r>
          </a:p>
        </p:txBody>
      </p:sp>
      <p:sp>
        <p:nvSpPr>
          <p:cNvPr id="3" name="Content Placeholder 2">
            <a:extLst>
              <a:ext uri="{FF2B5EF4-FFF2-40B4-BE49-F238E27FC236}">
                <a16:creationId xmlns:a16="http://schemas.microsoft.com/office/drawing/2014/main" id="{27827C10-CFF7-40F7-9A2C-94DC6CD745FB}"/>
              </a:ext>
            </a:extLst>
          </p:cNvPr>
          <p:cNvSpPr>
            <a:spLocks noGrp="1"/>
          </p:cNvSpPr>
          <p:nvPr>
            <p:ph sz="quarter" idx="13"/>
          </p:nvPr>
        </p:nvSpPr>
        <p:spPr/>
        <p:txBody>
          <a:bodyPr/>
          <a:lstStyle/>
          <a:p>
            <a:r>
              <a:rPr lang="en-IN" dirty="0"/>
              <a:t>Write a method once and reuse it anywhere.</a:t>
            </a:r>
          </a:p>
          <a:p>
            <a:r>
              <a:rPr lang="en-IN" dirty="0"/>
              <a:t>Information hiding. Hide the implementation from the user.</a:t>
            </a:r>
          </a:p>
          <a:p>
            <a:r>
              <a:rPr lang="en-IN" dirty="0"/>
              <a:t>Reduce complexity.</a:t>
            </a:r>
          </a:p>
        </p:txBody>
      </p:sp>
    </p:spTree>
    <p:extLst>
      <p:ext uri="{BB962C8B-B14F-4D97-AF65-F5344CB8AC3E}">
        <p14:creationId xmlns:p14="http://schemas.microsoft.com/office/powerpoint/2010/main" val="26888790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C7EBDF-1545-47D1-B1AF-3FD7B7B6A133}"/>
              </a:ext>
            </a:extLst>
          </p:cNvPr>
          <p:cNvSpPr>
            <a:spLocks noGrp="1"/>
          </p:cNvSpPr>
          <p:nvPr>
            <p:ph type="title"/>
          </p:nvPr>
        </p:nvSpPr>
        <p:spPr/>
        <p:txBody>
          <a:bodyPr/>
          <a:lstStyle/>
          <a:p>
            <a:r>
              <a:rPr lang="en-IN" sz="3200" dirty="0"/>
              <a:t>Case Study: Generating Random Characters </a:t>
            </a:r>
            <a:r>
              <a:rPr lang="en-IN" sz="2000" b="0" dirty="0"/>
              <a:t>(1 of 4)</a:t>
            </a:r>
            <a:endParaRPr lang="en-IN" sz="3200" b="0" dirty="0"/>
          </a:p>
        </p:txBody>
      </p:sp>
      <p:sp>
        <p:nvSpPr>
          <p:cNvPr id="3" name="Content Placeholder 2">
            <a:extLst>
              <a:ext uri="{FF2B5EF4-FFF2-40B4-BE49-F238E27FC236}">
                <a16:creationId xmlns:a16="http://schemas.microsoft.com/office/drawing/2014/main" id="{0EF2ADB9-AD7C-4F89-A056-B242E3DE6FFC}"/>
              </a:ext>
            </a:extLst>
          </p:cNvPr>
          <p:cNvSpPr>
            <a:spLocks noGrp="1"/>
          </p:cNvSpPr>
          <p:nvPr>
            <p:ph sz="quarter" idx="13"/>
          </p:nvPr>
        </p:nvSpPr>
        <p:spPr/>
        <p:txBody>
          <a:bodyPr/>
          <a:lstStyle/>
          <a:p>
            <a:pPr marL="432" indent="0">
              <a:buNone/>
            </a:pPr>
            <a:r>
              <a:rPr lang="en-IN" dirty="0"/>
              <a:t>Computer programs process numerical data and characters. You have seen many examples that involve numerical data. It is also important to understand characters and how to process them.</a:t>
            </a:r>
          </a:p>
          <a:p>
            <a:pPr marL="432" indent="0">
              <a:buNone/>
            </a:pPr>
            <a:r>
              <a:rPr lang="en-IN" dirty="0"/>
              <a:t>As introduced in Section 4.3, each character has a unique Unicode between 0 and F</a:t>
            </a:r>
            <a:r>
              <a:rPr lang="en-IN" sz="100" dirty="0"/>
              <a:t> </a:t>
            </a:r>
            <a:r>
              <a:rPr lang="en-IN" dirty="0" err="1"/>
              <a:t>F</a:t>
            </a:r>
            <a:r>
              <a:rPr lang="en-IN" sz="100" dirty="0"/>
              <a:t> </a:t>
            </a:r>
            <a:r>
              <a:rPr lang="en-IN" dirty="0" err="1"/>
              <a:t>F</a:t>
            </a:r>
            <a:r>
              <a:rPr lang="en-IN" sz="100" dirty="0"/>
              <a:t> </a:t>
            </a:r>
            <a:r>
              <a:rPr lang="en-IN" dirty="0" err="1"/>
              <a:t>F</a:t>
            </a:r>
            <a:r>
              <a:rPr lang="en-IN" dirty="0"/>
              <a:t> in hexadecimal (65535 in decimal). To generate a random character is to generate a random integer between 0 and 65535 using the following expression: (note that since 0 &lt;= </a:t>
            </a:r>
            <a:r>
              <a:rPr lang="en-IN" dirty="0" err="1"/>
              <a:t>Math.random</a:t>
            </a:r>
            <a:r>
              <a:rPr lang="en-IN" dirty="0"/>
              <a:t>() &lt; 1.0, you have to add 1 to 65535.)</a:t>
            </a:r>
          </a:p>
          <a:p>
            <a:pPr marL="432" indent="0">
              <a:buNone/>
            </a:pPr>
            <a:r>
              <a:rPr lang="en-IN" dirty="0"/>
              <a:t>(int)(</a:t>
            </a:r>
            <a:r>
              <a:rPr lang="en-IN" dirty="0" err="1"/>
              <a:t>Math.random</a:t>
            </a:r>
            <a:r>
              <a:rPr lang="en-IN" dirty="0"/>
              <a:t>() * (65535 + 1))</a:t>
            </a:r>
          </a:p>
        </p:txBody>
      </p:sp>
    </p:spTree>
    <p:extLst>
      <p:ext uri="{BB962C8B-B14F-4D97-AF65-F5344CB8AC3E}">
        <p14:creationId xmlns:p14="http://schemas.microsoft.com/office/powerpoint/2010/main" val="12390913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C7EBDF-1545-47D1-B1AF-3FD7B7B6A133}"/>
              </a:ext>
            </a:extLst>
          </p:cNvPr>
          <p:cNvSpPr>
            <a:spLocks noGrp="1"/>
          </p:cNvSpPr>
          <p:nvPr>
            <p:ph type="title"/>
          </p:nvPr>
        </p:nvSpPr>
        <p:spPr/>
        <p:txBody>
          <a:bodyPr/>
          <a:lstStyle/>
          <a:p>
            <a:r>
              <a:rPr lang="en-IN" sz="3200" dirty="0"/>
              <a:t>Case Study: Generating Random Characters </a:t>
            </a:r>
            <a:r>
              <a:rPr lang="en-IN" sz="2000" b="0" dirty="0"/>
              <a:t>(2 of 4)</a:t>
            </a:r>
            <a:endParaRPr lang="en-IN" sz="3200" b="0" dirty="0"/>
          </a:p>
        </p:txBody>
      </p:sp>
      <p:sp>
        <p:nvSpPr>
          <p:cNvPr id="3" name="Content Placeholder 2">
            <a:extLst>
              <a:ext uri="{FF2B5EF4-FFF2-40B4-BE49-F238E27FC236}">
                <a16:creationId xmlns:a16="http://schemas.microsoft.com/office/drawing/2014/main" id="{0EF2ADB9-AD7C-4F89-A056-B242E3DE6FFC}"/>
              </a:ext>
            </a:extLst>
          </p:cNvPr>
          <p:cNvSpPr>
            <a:spLocks noGrp="1"/>
          </p:cNvSpPr>
          <p:nvPr>
            <p:ph sz="quarter" idx="13"/>
          </p:nvPr>
        </p:nvSpPr>
        <p:spPr/>
        <p:txBody>
          <a:bodyPr/>
          <a:lstStyle/>
          <a:p>
            <a:pPr marL="432" indent="0">
              <a:buNone/>
            </a:pPr>
            <a:r>
              <a:rPr lang="en-IN" dirty="0"/>
              <a:t>Now let us consider how to generate a random lowercase letter. The Unicode for lowercase letters are consecutive integers starting from the Unicode for 'a', then for 'b', 'c', ..., and 'z'. The Unicode for 'a' is</a:t>
            </a:r>
          </a:p>
          <a:p>
            <a:pPr marL="432" indent="0">
              <a:buNone/>
            </a:pPr>
            <a:r>
              <a:rPr lang="en-IN" dirty="0"/>
              <a:t>(int)'a'</a:t>
            </a:r>
          </a:p>
          <a:p>
            <a:pPr marL="432" indent="0">
              <a:buNone/>
            </a:pPr>
            <a:r>
              <a:rPr lang="en-IN" dirty="0"/>
              <a:t>So, a random integer between (int)'a' and (int)'z' is</a:t>
            </a:r>
          </a:p>
          <a:p>
            <a:pPr marL="432" indent="0">
              <a:buNone/>
            </a:pPr>
            <a:r>
              <a:rPr lang="en-IN" dirty="0"/>
              <a:t>(int)((int)'a' + </a:t>
            </a:r>
            <a:r>
              <a:rPr lang="en-IN" dirty="0" err="1"/>
              <a:t>Math.random</a:t>
            </a:r>
            <a:r>
              <a:rPr lang="en-IN" dirty="0"/>
              <a:t>() * ((int)'z' - (int)'a' + 1)</a:t>
            </a:r>
          </a:p>
        </p:txBody>
      </p:sp>
    </p:spTree>
    <p:extLst>
      <p:ext uri="{BB962C8B-B14F-4D97-AF65-F5344CB8AC3E}">
        <p14:creationId xmlns:p14="http://schemas.microsoft.com/office/powerpoint/2010/main" val="389750377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C7EBDF-1545-47D1-B1AF-3FD7B7B6A133}"/>
              </a:ext>
            </a:extLst>
          </p:cNvPr>
          <p:cNvSpPr>
            <a:spLocks noGrp="1"/>
          </p:cNvSpPr>
          <p:nvPr>
            <p:ph type="title"/>
          </p:nvPr>
        </p:nvSpPr>
        <p:spPr/>
        <p:txBody>
          <a:bodyPr/>
          <a:lstStyle/>
          <a:p>
            <a:r>
              <a:rPr lang="en-IN" sz="3200" dirty="0"/>
              <a:t>Case Study: Generating Random Characters </a:t>
            </a:r>
            <a:r>
              <a:rPr lang="en-IN" sz="2000" b="0" dirty="0"/>
              <a:t>(3 of 4)</a:t>
            </a:r>
            <a:endParaRPr lang="en-IN" sz="3200" b="0" dirty="0"/>
          </a:p>
        </p:txBody>
      </p:sp>
      <p:sp>
        <p:nvSpPr>
          <p:cNvPr id="3" name="Content Placeholder 2">
            <a:extLst>
              <a:ext uri="{FF2B5EF4-FFF2-40B4-BE49-F238E27FC236}">
                <a16:creationId xmlns:a16="http://schemas.microsoft.com/office/drawing/2014/main" id="{0EF2ADB9-AD7C-4F89-A056-B242E3DE6FFC}"/>
              </a:ext>
            </a:extLst>
          </p:cNvPr>
          <p:cNvSpPr>
            <a:spLocks noGrp="1"/>
          </p:cNvSpPr>
          <p:nvPr>
            <p:ph sz="quarter" idx="13"/>
          </p:nvPr>
        </p:nvSpPr>
        <p:spPr/>
        <p:txBody>
          <a:bodyPr/>
          <a:lstStyle/>
          <a:p>
            <a:pPr marL="432" indent="0">
              <a:buNone/>
            </a:pPr>
            <a:r>
              <a:rPr lang="en-IN" dirty="0"/>
              <a:t>As discussed in Chapter 2, all numeric operators can be applied to the char operands. The char operand is cast into a number if the other operand is a number or a character. So, the preceding expression can be simplified as follows:</a:t>
            </a:r>
          </a:p>
          <a:p>
            <a:pPr marL="432" indent="0">
              <a:buNone/>
            </a:pPr>
            <a:r>
              <a:rPr lang="en-IN" dirty="0"/>
              <a:t>'a' + </a:t>
            </a:r>
            <a:r>
              <a:rPr lang="en-IN" dirty="0" err="1"/>
              <a:t>Math.random</a:t>
            </a:r>
            <a:r>
              <a:rPr lang="en-IN" dirty="0"/>
              <a:t>() * ('z' - 'a' + 1)</a:t>
            </a:r>
          </a:p>
          <a:p>
            <a:pPr marL="432" indent="0">
              <a:buNone/>
            </a:pPr>
            <a:r>
              <a:rPr lang="en-IN" dirty="0"/>
              <a:t>So a random lowercase letter is</a:t>
            </a:r>
          </a:p>
          <a:p>
            <a:pPr marL="432" indent="0">
              <a:buNone/>
            </a:pPr>
            <a:r>
              <a:rPr lang="en-IN" dirty="0"/>
              <a:t>(char)('a' + </a:t>
            </a:r>
            <a:r>
              <a:rPr lang="en-IN" dirty="0" err="1"/>
              <a:t>Math.random</a:t>
            </a:r>
            <a:r>
              <a:rPr lang="en-IN" dirty="0"/>
              <a:t>() * ('z' - 'a' + 1))</a:t>
            </a:r>
          </a:p>
        </p:txBody>
      </p:sp>
    </p:spTree>
    <p:extLst>
      <p:ext uri="{BB962C8B-B14F-4D97-AF65-F5344CB8AC3E}">
        <p14:creationId xmlns:p14="http://schemas.microsoft.com/office/powerpoint/2010/main" val="400831297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C7EBDF-1545-47D1-B1AF-3FD7B7B6A133}"/>
              </a:ext>
            </a:extLst>
          </p:cNvPr>
          <p:cNvSpPr>
            <a:spLocks noGrp="1"/>
          </p:cNvSpPr>
          <p:nvPr>
            <p:ph type="title"/>
          </p:nvPr>
        </p:nvSpPr>
        <p:spPr/>
        <p:txBody>
          <a:bodyPr/>
          <a:lstStyle/>
          <a:p>
            <a:r>
              <a:rPr lang="en-IN" sz="3200" dirty="0"/>
              <a:t>Case Study: Generating Random Characters </a:t>
            </a:r>
            <a:r>
              <a:rPr lang="en-IN" sz="2000" b="0" dirty="0"/>
              <a:t>(4 of 4)</a:t>
            </a:r>
            <a:endParaRPr lang="en-IN" sz="3200" b="0" dirty="0"/>
          </a:p>
        </p:txBody>
      </p:sp>
      <p:sp>
        <p:nvSpPr>
          <p:cNvPr id="3" name="Content Placeholder 2">
            <a:extLst>
              <a:ext uri="{FF2B5EF4-FFF2-40B4-BE49-F238E27FC236}">
                <a16:creationId xmlns:a16="http://schemas.microsoft.com/office/drawing/2014/main" id="{0EF2ADB9-AD7C-4F89-A056-B242E3DE6FFC}"/>
              </a:ext>
            </a:extLst>
          </p:cNvPr>
          <p:cNvSpPr>
            <a:spLocks noGrp="1"/>
          </p:cNvSpPr>
          <p:nvPr>
            <p:ph sz="quarter" idx="13"/>
          </p:nvPr>
        </p:nvSpPr>
        <p:spPr>
          <a:xfrm>
            <a:off x="457200" y="1554920"/>
            <a:ext cx="8104909" cy="4663335"/>
          </a:xfrm>
        </p:spPr>
        <p:txBody>
          <a:bodyPr/>
          <a:lstStyle/>
          <a:p>
            <a:pPr marL="432" indent="0">
              <a:buNone/>
            </a:pPr>
            <a:r>
              <a:rPr lang="en-IN" dirty="0"/>
              <a:t>To generalize the foregoing discussion, a random character between any two characters ch1 and ch2 with ch1 &lt; ch2 can be generated as follows:</a:t>
            </a:r>
          </a:p>
          <a:p>
            <a:pPr marL="432" indent="0">
              <a:buNone/>
            </a:pPr>
            <a:r>
              <a:rPr lang="en-IN" dirty="0"/>
              <a:t>(char)(ch1 + </a:t>
            </a:r>
            <a:r>
              <a:rPr lang="en-IN" dirty="0" err="1"/>
              <a:t>Math.random</a:t>
            </a:r>
            <a:r>
              <a:rPr lang="en-IN" dirty="0"/>
              <a:t>() * (ch2 – ch1 + 1))</a:t>
            </a:r>
          </a:p>
        </p:txBody>
      </p:sp>
    </p:spTree>
    <p:extLst>
      <p:ext uri="{BB962C8B-B14F-4D97-AF65-F5344CB8AC3E}">
        <p14:creationId xmlns:p14="http://schemas.microsoft.com/office/powerpoint/2010/main" val="161483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A995F-13C8-4AD1-9031-11E6062E65F4}"/>
              </a:ext>
            </a:extLst>
          </p:cNvPr>
          <p:cNvSpPr>
            <a:spLocks noGrp="1"/>
          </p:cNvSpPr>
          <p:nvPr>
            <p:ph type="title"/>
          </p:nvPr>
        </p:nvSpPr>
        <p:spPr/>
        <p:txBody>
          <a:bodyPr/>
          <a:lstStyle/>
          <a:p>
            <a:r>
              <a:rPr lang="en-IN" dirty="0"/>
              <a:t>Objectives</a:t>
            </a:r>
          </a:p>
        </p:txBody>
      </p:sp>
      <p:sp>
        <p:nvSpPr>
          <p:cNvPr id="3" name="Content Placeholder 2">
            <a:extLst>
              <a:ext uri="{FF2B5EF4-FFF2-40B4-BE49-F238E27FC236}">
                <a16:creationId xmlns:a16="http://schemas.microsoft.com/office/drawing/2014/main" id="{568BAC1A-1A90-4E5D-96BD-E7A6B5F88837}"/>
              </a:ext>
            </a:extLst>
          </p:cNvPr>
          <p:cNvSpPr>
            <a:spLocks noGrp="1"/>
          </p:cNvSpPr>
          <p:nvPr>
            <p:ph sz="quarter" idx="13"/>
          </p:nvPr>
        </p:nvSpPr>
        <p:spPr>
          <a:xfrm>
            <a:off x="457200" y="1554921"/>
            <a:ext cx="8308428" cy="4514803"/>
          </a:xfrm>
        </p:spPr>
        <p:txBody>
          <a:bodyPr/>
          <a:lstStyle/>
          <a:p>
            <a:pPr marL="432" indent="0">
              <a:spcBef>
                <a:spcPts val="600"/>
              </a:spcBef>
              <a:buNone/>
            </a:pPr>
            <a:r>
              <a:rPr lang="en-IN" sz="1800" b="1" dirty="0">
                <a:solidFill>
                  <a:srgbClr val="007FA3"/>
                </a:solidFill>
              </a:rPr>
              <a:t>6.1</a:t>
            </a:r>
            <a:r>
              <a:rPr lang="en-IN" sz="1800" dirty="0"/>
              <a:t> To define methods with formal parameters (§6.2).</a:t>
            </a:r>
          </a:p>
          <a:p>
            <a:pPr marL="432" indent="0">
              <a:spcBef>
                <a:spcPts val="600"/>
              </a:spcBef>
              <a:buNone/>
            </a:pPr>
            <a:r>
              <a:rPr lang="en-IN" sz="1800" b="1" dirty="0">
                <a:solidFill>
                  <a:srgbClr val="007FA3"/>
                </a:solidFill>
              </a:rPr>
              <a:t>6.2</a:t>
            </a:r>
            <a:r>
              <a:rPr lang="en-IN" sz="1800" dirty="0"/>
              <a:t> To invoke methods with actual parameters (i.e., arguments) (§6.2).</a:t>
            </a:r>
          </a:p>
          <a:p>
            <a:pPr marL="432" indent="0">
              <a:spcBef>
                <a:spcPts val="600"/>
              </a:spcBef>
              <a:buNone/>
            </a:pPr>
            <a:r>
              <a:rPr lang="en-IN" sz="1800" b="1" dirty="0">
                <a:solidFill>
                  <a:srgbClr val="007FA3"/>
                </a:solidFill>
              </a:rPr>
              <a:t>6.3</a:t>
            </a:r>
            <a:r>
              <a:rPr lang="en-IN" sz="1800" dirty="0"/>
              <a:t> To define methods with a return value (§6.3).</a:t>
            </a:r>
          </a:p>
          <a:p>
            <a:pPr marL="432" indent="0">
              <a:spcBef>
                <a:spcPts val="600"/>
              </a:spcBef>
              <a:buNone/>
            </a:pPr>
            <a:r>
              <a:rPr lang="en-IN" sz="1800" b="1" dirty="0">
                <a:solidFill>
                  <a:srgbClr val="007FA3"/>
                </a:solidFill>
              </a:rPr>
              <a:t>6.4</a:t>
            </a:r>
            <a:r>
              <a:rPr lang="en-IN" sz="1800" dirty="0"/>
              <a:t> To define methods without a return value (§6.4).</a:t>
            </a:r>
          </a:p>
          <a:p>
            <a:pPr marL="432" indent="0">
              <a:spcBef>
                <a:spcPts val="600"/>
              </a:spcBef>
              <a:buNone/>
            </a:pPr>
            <a:r>
              <a:rPr lang="en-IN" sz="1800" b="1" dirty="0">
                <a:solidFill>
                  <a:srgbClr val="007FA3"/>
                </a:solidFill>
              </a:rPr>
              <a:t>6.5</a:t>
            </a:r>
            <a:r>
              <a:rPr lang="en-IN" sz="1800" dirty="0"/>
              <a:t> To pass arguments by value (§6.5).</a:t>
            </a:r>
          </a:p>
          <a:p>
            <a:pPr marL="432" indent="0">
              <a:spcBef>
                <a:spcPts val="600"/>
              </a:spcBef>
              <a:buNone/>
            </a:pPr>
            <a:r>
              <a:rPr lang="en-IN" sz="1800" b="1" dirty="0">
                <a:solidFill>
                  <a:srgbClr val="007FA3"/>
                </a:solidFill>
              </a:rPr>
              <a:t>6.6</a:t>
            </a:r>
            <a:r>
              <a:rPr lang="en-IN" sz="1800" dirty="0"/>
              <a:t> To develop reusable code that is modular, easy to read, easy to debug, and easy to maintain (§6.6).</a:t>
            </a:r>
          </a:p>
          <a:p>
            <a:pPr marL="432" indent="0">
              <a:spcBef>
                <a:spcPts val="600"/>
              </a:spcBef>
              <a:buNone/>
            </a:pPr>
            <a:r>
              <a:rPr lang="en-IN" sz="1800" b="1" dirty="0">
                <a:solidFill>
                  <a:srgbClr val="007FA3"/>
                </a:solidFill>
              </a:rPr>
              <a:t>6.7</a:t>
            </a:r>
            <a:r>
              <a:rPr lang="en-IN" sz="1800" dirty="0"/>
              <a:t> To write a method that converts hexadecimals to decimals (§6.7).</a:t>
            </a:r>
          </a:p>
          <a:p>
            <a:pPr marL="432" indent="0">
              <a:spcBef>
                <a:spcPts val="600"/>
              </a:spcBef>
              <a:buNone/>
            </a:pPr>
            <a:r>
              <a:rPr lang="en-IN" sz="1800" b="1" dirty="0">
                <a:solidFill>
                  <a:srgbClr val="007FA3"/>
                </a:solidFill>
              </a:rPr>
              <a:t>6.8</a:t>
            </a:r>
            <a:r>
              <a:rPr lang="en-IN" sz="1800" dirty="0"/>
              <a:t> To use method overloading and understand ambiguous overloading (§6.8).</a:t>
            </a:r>
          </a:p>
          <a:p>
            <a:pPr marL="432" indent="0">
              <a:spcBef>
                <a:spcPts val="600"/>
              </a:spcBef>
              <a:buNone/>
            </a:pPr>
            <a:r>
              <a:rPr lang="en-IN" sz="1800" b="1" dirty="0">
                <a:solidFill>
                  <a:srgbClr val="007FA3"/>
                </a:solidFill>
              </a:rPr>
              <a:t>6.9</a:t>
            </a:r>
            <a:r>
              <a:rPr lang="en-IN" sz="1800" dirty="0"/>
              <a:t> To determine the scope of variables (§6.9).</a:t>
            </a:r>
          </a:p>
          <a:p>
            <a:pPr marL="432" indent="0">
              <a:spcBef>
                <a:spcPts val="600"/>
              </a:spcBef>
              <a:buNone/>
            </a:pPr>
            <a:r>
              <a:rPr lang="en-IN" sz="1800" b="1" dirty="0">
                <a:solidFill>
                  <a:srgbClr val="007FA3"/>
                </a:solidFill>
              </a:rPr>
              <a:t>6.10</a:t>
            </a:r>
            <a:r>
              <a:rPr lang="en-IN" sz="1800" dirty="0"/>
              <a:t> To apply the concept of method abstraction in software development (§6.10).</a:t>
            </a:r>
          </a:p>
          <a:p>
            <a:pPr marL="432" indent="0">
              <a:spcBef>
                <a:spcPts val="600"/>
              </a:spcBef>
              <a:buNone/>
            </a:pPr>
            <a:r>
              <a:rPr lang="en-IN" sz="1800" b="1" dirty="0">
                <a:solidFill>
                  <a:srgbClr val="007FA3"/>
                </a:solidFill>
              </a:rPr>
              <a:t>6.11</a:t>
            </a:r>
            <a:r>
              <a:rPr lang="en-IN" sz="1800" dirty="0"/>
              <a:t> To design and implement methods using stepwise refinement (§6.10).</a:t>
            </a:r>
          </a:p>
        </p:txBody>
      </p:sp>
    </p:spTree>
    <p:extLst>
      <p:ext uri="{BB962C8B-B14F-4D97-AF65-F5344CB8AC3E}">
        <p14:creationId xmlns:p14="http://schemas.microsoft.com/office/powerpoint/2010/main" val="26976639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82ABB-49E5-40FE-A832-A8ED38343E70}"/>
              </a:ext>
            </a:extLst>
          </p:cNvPr>
          <p:cNvSpPr>
            <a:spLocks noGrp="1"/>
          </p:cNvSpPr>
          <p:nvPr>
            <p:ph type="title"/>
          </p:nvPr>
        </p:nvSpPr>
        <p:spPr/>
        <p:txBody>
          <a:bodyPr/>
          <a:lstStyle/>
          <a:p>
            <a:r>
              <a:rPr lang="en-IN" dirty="0"/>
              <a:t>The </a:t>
            </a:r>
            <a:r>
              <a:rPr lang="en-IN" dirty="0" err="1"/>
              <a:t>RandomCharacter</a:t>
            </a:r>
            <a:r>
              <a:rPr lang="en-IN" dirty="0"/>
              <a:t> Class </a:t>
            </a:r>
            <a:r>
              <a:rPr lang="en-IN" sz="2000" b="0" dirty="0"/>
              <a:t>(1 of 2)</a:t>
            </a:r>
            <a:endParaRPr lang="en-IN" b="0" dirty="0"/>
          </a:p>
        </p:txBody>
      </p:sp>
      <p:sp>
        <p:nvSpPr>
          <p:cNvPr id="3" name="Content Placeholder 2">
            <a:extLst>
              <a:ext uri="{FF2B5EF4-FFF2-40B4-BE49-F238E27FC236}">
                <a16:creationId xmlns:a16="http://schemas.microsoft.com/office/drawing/2014/main" id="{8BB71A7F-DFE8-4AE8-8403-04263F309A27}"/>
              </a:ext>
            </a:extLst>
          </p:cNvPr>
          <p:cNvSpPr>
            <a:spLocks noGrp="1"/>
          </p:cNvSpPr>
          <p:nvPr>
            <p:ph sz="quarter" idx="13"/>
          </p:nvPr>
        </p:nvSpPr>
        <p:spPr>
          <a:xfrm>
            <a:off x="457200" y="1552575"/>
            <a:ext cx="4953000" cy="4848225"/>
          </a:xfrm>
        </p:spPr>
        <p:txBody>
          <a:bodyPr/>
          <a:lstStyle/>
          <a:p>
            <a:pPr marL="432" indent="0">
              <a:spcBef>
                <a:spcPts val="0"/>
              </a:spcBef>
              <a:buNone/>
            </a:pPr>
            <a:r>
              <a:rPr lang="en-IN" sz="1400" b="1" dirty="0">
                <a:latin typeface="Courier New" panose="02070309020205020404" pitchFamily="49" charset="0"/>
                <a:cs typeface="Courier New" panose="02070309020205020404" pitchFamily="49" charset="0"/>
              </a:rPr>
              <a:t>// RandomCharacter.java: Generate random characters</a:t>
            </a:r>
          </a:p>
          <a:p>
            <a:pPr marL="432" indent="0">
              <a:spcBef>
                <a:spcPts val="0"/>
              </a:spcBef>
              <a:buNone/>
            </a:pPr>
            <a:r>
              <a:rPr lang="en-IN" sz="1400" b="1" dirty="0">
                <a:latin typeface="Courier New" panose="02070309020205020404" pitchFamily="49" charset="0"/>
                <a:cs typeface="Courier New" panose="02070309020205020404" pitchFamily="49" charset="0"/>
              </a:rPr>
              <a:t>public class </a:t>
            </a:r>
            <a:r>
              <a:rPr lang="en-IN" sz="1400" b="1" dirty="0" err="1">
                <a:latin typeface="Courier New" panose="02070309020205020404" pitchFamily="49" charset="0"/>
                <a:cs typeface="Courier New" panose="02070309020205020404" pitchFamily="49" charset="0"/>
              </a:rPr>
              <a:t>RandomCharacter</a:t>
            </a:r>
            <a:r>
              <a:rPr lang="en-IN" sz="1400" b="1" dirty="0">
                <a:latin typeface="Courier New" panose="02070309020205020404" pitchFamily="49" charset="0"/>
                <a:cs typeface="Courier New" panose="02070309020205020404" pitchFamily="49" charset="0"/>
              </a:rPr>
              <a:t> {</a:t>
            </a:r>
          </a:p>
          <a:p>
            <a:pPr marL="432" indent="0">
              <a:spcBef>
                <a:spcPts val="0"/>
              </a:spcBef>
              <a:buNone/>
            </a:pPr>
            <a:r>
              <a:rPr lang="en-IN" sz="1400" b="1" dirty="0">
                <a:latin typeface="Courier New" panose="02070309020205020404" pitchFamily="49" charset="0"/>
                <a:cs typeface="Courier New" panose="02070309020205020404" pitchFamily="49" charset="0"/>
              </a:rPr>
              <a:t>/** Generate a random character between ch1 and ch2 */</a:t>
            </a:r>
          </a:p>
          <a:p>
            <a:pPr marL="180000" indent="0">
              <a:spcBef>
                <a:spcPts val="0"/>
              </a:spcBef>
              <a:buNone/>
            </a:pPr>
            <a:r>
              <a:rPr lang="en-IN" sz="1400" b="1" dirty="0">
                <a:latin typeface="Courier New" panose="02070309020205020404" pitchFamily="49" charset="0"/>
                <a:cs typeface="Courier New" panose="02070309020205020404" pitchFamily="49" charset="0"/>
              </a:rPr>
              <a:t>public static char </a:t>
            </a:r>
            <a:r>
              <a:rPr lang="en-IN" sz="1400" b="1" dirty="0" err="1">
                <a:latin typeface="Courier New" panose="02070309020205020404" pitchFamily="49" charset="0"/>
                <a:cs typeface="Courier New" panose="02070309020205020404" pitchFamily="49" charset="0"/>
              </a:rPr>
              <a:t>getRandomCharacter</a:t>
            </a:r>
            <a:r>
              <a:rPr lang="en-IN" sz="1400" b="1" dirty="0">
                <a:latin typeface="Courier New" panose="02070309020205020404" pitchFamily="49" charset="0"/>
                <a:cs typeface="Courier New" panose="02070309020205020404" pitchFamily="49" charset="0"/>
              </a:rPr>
              <a:t>(char ch1, char ch2) {</a:t>
            </a:r>
          </a:p>
          <a:p>
            <a:pPr marL="540000" indent="0">
              <a:spcBef>
                <a:spcPts val="0"/>
              </a:spcBef>
              <a:buNone/>
            </a:pPr>
            <a:r>
              <a:rPr lang="en-IN" sz="1400" b="1" dirty="0">
                <a:latin typeface="Courier New" panose="02070309020205020404" pitchFamily="49" charset="0"/>
                <a:cs typeface="Courier New" panose="02070309020205020404" pitchFamily="49" charset="0"/>
              </a:rPr>
              <a:t>return (char)(ch1 + </a:t>
            </a:r>
            <a:r>
              <a:rPr lang="en-IN" sz="1400" b="1" dirty="0" err="1">
                <a:latin typeface="Courier New" panose="02070309020205020404" pitchFamily="49" charset="0"/>
                <a:cs typeface="Courier New" panose="02070309020205020404" pitchFamily="49" charset="0"/>
              </a:rPr>
              <a:t>Math.random</a:t>
            </a:r>
            <a:r>
              <a:rPr lang="en-IN" sz="1400" b="1" dirty="0">
                <a:latin typeface="Courier New" panose="02070309020205020404" pitchFamily="49" charset="0"/>
                <a:cs typeface="Courier New" panose="02070309020205020404" pitchFamily="49" charset="0"/>
              </a:rPr>
              <a:t>() * (ch2 - ch1 + 1));</a:t>
            </a:r>
          </a:p>
          <a:p>
            <a:pPr marL="180000" indent="0">
              <a:spcBef>
                <a:spcPts val="0"/>
              </a:spcBef>
              <a:buNone/>
            </a:pPr>
            <a:r>
              <a:rPr lang="en-IN" sz="1400" b="1" dirty="0">
                <a:latin typeface="Courier New" panose="02070309020205020404" pitchFamily="49" charset="0"/>
                <a:cs typeface="Courier New" panose="02070309020205020404" pitchFamily="49" charset="0"/>
              </a:rPr>
              <a:t>}</a:t>
            </a:r>
          </a:p>
          <a:p>
            <a:pPr marL="432" indent="0">
              <a:spcBef>
                <a:spcPts val="0"/>
              </a:spcBef>
              <a:buNone/>
            </a:pPr>
            <a:endParaRPr lang="en-IN" sz="1400" b="1" dirty="0">
              <a:latin typeface="Courier New" panose="02070309020205020404" pitchFamily="49" charset="0"/>
              <a:cs typeface="Courier New" panose="02070309020205020404" pitchFamily="49" charset="0"/>
            </a:endParaRPr>
          </a:p>
          <a:p>
            <a:pPr marL="180000" indent="0">
              <a:spcBef>
                <a:spcPts val="0"/>
              </a:spcBef>
              <a:buNone/>
            </a:pPr>
            <a:r>
              <a:rPr lang="en-IN" sz="1400" b="1" dirty="0">
                <a:latin typeface="Courier New" panose="02070309020205020404" pitchFamily="49" charset="0"/>
                <a:cs typeface="Courier New" panose="02070309020205020404" pitchFamily="49" charset="0"/>
              </a:rPr>
              <a:t>/** Generate a random lowercase letter */</a:t>
            </a:r>
          </a:p>
          <a:p>
            <a:pPr marL="180000" indent="0">
              <a:spcBef>
                <a:spcPts val="0"/>
              </a:spcBef>
              <a:buNone/>
            </a:pPr>
            <a:r>
              <a:rPr lang="en-IN" sz="1400" b="1" dirty="0">
                <a:latin typeface="Courier New" panose="02070309020205020404" pitchFamily="49" charset="0"/>
                <a:cs typeface="Courier New" panose="02070309020205020404" pitchFamily="49" charset="0"/>
              </a:rPr>
              <a:t>public static char </a:t>
            </a:r>
            <a:r>
              <a:rPr lang="en-IN" sz="1400" b="1" dirty="0" err="1">
                <a:latin typeface="Courier New" panose="02070309020205020404" pitchFamily="49" charset="0"/>
                <a:cs typeface="Courier New" panose="02070309020205020404" pitchFamily="49" charset="0"/>
              </a:rPr>
              <a:t>getRandomLowerCaseLetter</a:t>
            </a:r>
            <a:r>
              <a:rPr lang="en-IN" sz="1400" b="1" dirty="0">
                <a:latin typeface="Courier New" panose="02070309020205020404" pitchFamily="49" charset="0"/>
                <a:cs typeface="Courier New" panose="02070309020205020404" pitchFamily="49" charset="0"/>
              </a:rPr>
              <a:t>() {</a:t>
            </a:r>
          </a:p>
          <a:p>
            <a:pPr marL="540000" indent="0">
              <a:spcBef>
                <a:spcPts val="0"/>
              </a:spcBef>
              <a:buNone/>
            </a:pPr>
            <a:r>
              <a:rPr lang="en-IN" sz="1400" b="1" dirty="0">
                <a:latin typeface="Courier New" panose="02070309020205020404" pitchFamily="49" charset="0"/>
                <a:cs typeface="Courier New" panose="02070309020205020404" pitchFamily="49" charset="0"/>
              </a:rPr>
              <a:t>return </a:t>
            </a:r>
            <a:r>
              <a:rPr lang="en-IN" sz="1400" b="1" dirty="0" err="1">
                <a:latin typeface="Courier New" panose="02070309020205020404" pitchFamily="49" charset="0"/>
                <a:cs typeface="Courier New" panose="02070309020205020404" pitchFamily="49" charset="0"/>
              </a:rPr>
              <a:t>getRandomCharacter</a:t>
            </a:r>
            <a:r>
              <a:rPr lang="en-IN" sz="1400" b="1" dirty="0">
                <a:latin typeface="Courier New" panose="02070309020205020404" pitchFamily="49" charset="0"/>
                <a:cs typeface="Courier New" panose="02070309020205020404" pitchFamily="49" charset="0"/>
              </a:rPr>
              <a:t>('a', 'z');</a:t>
            </a:r>
          </a:p>
          <a:p>
            <a:pPr marL="180000" indent="0">
              <a:spcBef>
                <a:spcPts val="0"/>
              </a:spcBef>
              <a:buNone/>
            </a:pPr>
            <a:r>
              <a:rPr lang="en-IN" sz="1400" b="1" dirty="0">
                <a:latin typeface="Courier New" panose="02070309020205020404" pitchFamily="49" charset="0"/>
                <a:cs typeface="Courier New" panose="02070309020205020404" pitchFamily="49" charset="0"/>
              </a:rPr>
              <a:t>}</a:t>
            </a:r>
          </a:p>
          <a:p>
            <a:pPr marL="432" indent="0">
              <a:spcBef>
                <a:spcPts val="0"/>
              </a:spcBef>
              <a:buNone/>
            </a:pPr>
            <a:endParaRPr lang="en-IN" sz="1400" b="1" dirty="0">
              <a:latin typeface="Courier New" panose="02070309020205020404" pitchFamily="49" charset="0"/>
              <a:cs typeface="Courier New" panose="02070309020205020404" pitchFamily="49" charset="0"/>
            </a:endParaRPr>
          </a:p>
          <a:p>
            <a:pPr marL="180000" indent="0">
              <a:spcBef>
                <a:spcPts val="0"/>
              </a:spcBef>
              <a:buNone/>
            </a:pPr>
            <a:r>
              <a:rPr lang="en-IN" sz="1400" b="1" dirty="0">
                <a:latin typeface="Courier New" panose="02070309020205020404" pitchFamily="49" charset="0"/>
                <a:cs typeface="Courier New" panose="02070309020205020404" pitchFamily="49" charset="0"/>
              </a:rPr>
              <a:t>/** Generate a random uppercase letter */</a:t>
            </a:r>
          </a:p>
          <a:p>
            <a:pPr marL="180000" indent="0">
              <a:spcBef>
                <a:spcPts val="0"/>
              </a:spcBef>
              <a:buNone/>
            </a:pPr>
            <a:r>
              <a:rPr lang="en-IN" sz="1400" b="1" dirty="0">
                <a:latin typeface="Courier New" panose="02070309020205020404" pitchFamily="49" charset="0"/>
                <a:cs typeface="Courier New" panose="02070309020205020404" pitchFamily="49" charset="0"/>
              </a:rPr>
              <a:t>public static char </a:t>
            </a:r>
            <a:r>
              <a:rPr lang="en-IN" sz="1400" b="1" dirty="0" err="1">
                <a:latin typeface="Courier New" panose="02070309020205020404" pitchFamily="49" charset="0"/>
                <a:cs typeface="Courier New" panose="02070309020205020404" pitchFamily="49" charset="0"/>
              </a:rPr>
              <a:t>getRandomUpperCaseLetter</a:t>
            </a:r>
            <a:r>
              <a:rPr lang="en-IN" sz="1400" b="1" dirty="0">
                <a:latin typeface="Courier New" panose="02070309020205020404" pitchFamily="49" charset="0"/>
                <a:cs typeface="Courier New" panose="02070309020205020404" pitchFamily="49" charset="0"/>
              </a:rPr>
              <a:t>() {</a:t>
            </a:r>
          </a:p>
          <a:p>
            <a:pPr marL="540000" indent="0">
              <a:spcBef>
                <a:spcPts val="0"/>
              </a:spcBef>
              <a:buNone/>
            </a:pPr>
            <a:r>
              <a:rPr lang="en-IN" sz="1400" b="1" dirty="0">
                <a:latin typeface="Courier New" panose="02070309020205020404" pitchFamily="49" charset="0"/>
                <a:cs typeface="Courier New" panose="02070309020205020404" pitchFamily="49" charset="0"/>
              </a:rPr>
              <a:t>return </a:t>
            </a:r>
            <a:r>
              <a:rPr lang="en-IN" sz="1400" b="1" dirty="0" err="1">
                <a:latin typeface="Courier New" panose="02070309020205020404" pitchFamily="49" charset="0"/>
                <a:cs typeface="Courier New" panose="02070309020205020404" pitchFamily="49" charset="0"/>
              </a:rPr>
              <a:t>getRandomCharacter</a:t>
            </a:r>
            <a:r>
              <a:rPr lang="en-IN" sz="1400" b="1" dirty="0">
                <a:latin typeface="Courier New" panose="02070309020205020404" pitchFamily="49" charset="0"/>
                <a:cs typeface="Courier New" panose="02070309020205020404" pitchFamily="49" charset="0"/>
              </a:rPr>
              <a:t>('A', 'Z');</a:t>
            </a:r>
          </a:p>
          <a:p>
            <a:pPr marL="180000" indent="0">
              <a:spcBef>
                <a:spcPts val="0"/>
              </a:spcBef>
              <a:buNone/>
            </a:pPr>
            <a:r>
              <a:rPr lang="en-IN" sz="1400" b="1" dirty="0">
                <a:latin typeface="Courier New" panose="02070309020205020404" pitchFamily="49" charset="0"/>
                <a:cs typeface="Courier New" panose="02070309020205020404" pitchFamily="49" charset="0"/>
              </a:rPr>
              <a:t>}</a:t>
            </a:r>
          </a:p>
        </p:txBody>
      </p:sp>
      <p:sp>
        <p:nvSpPr>
          <p:cNvPr id="10" name="Text Placeholder 9">
            <a:extLst>
              <a:ext uri="{FF2B5EF4-FFF2-40B4-BE49-F238E27FC236}">
                <a16:creationId xmlns:a16="http://schemas.microsoft.com/office/drawing/2014/main" id="{E41E945D-9DD4-4152-900D-2E16A7CD45E7}"/>
              </a:ext>
            </a:extLst>
          </p:cNvPr>
          <p:cNvSpPr>
            <a:spLocks noGrp="1"/>
          </p:cNvSpPr>
          <p:nvPr>
            <p:ph type="body" sz="quarter" idx="20"/>
          </p:nvPr>
        </p:nvSpPr>
        <p:spPr>
          <a:xfrm>
            <a:off x="5529468" y="3865723"/>
            <a:ext cx="3276600" cy="522075"/>
          </a:xfrm>
        </p:spPr>
        <p:txBody>
          <a:bodyPr/>
          <a:lstStyle/>
          <a:p>
            <a:pPr marL="432" indent="0" algn="ctr">
              <a:buNone/>
            </a:pPr>
            <a:r>
              <a:rPr lang="en-IN" dirty="0" err="1">
                <a:hlinkClick r:id="rId3"/>
              </a:rPr>
              <a:t>RandomCharacter</a:t>
            </a:r>
            <a:endParaRPr lang="en-IN" dirty="0">
              <a:hlinkClick r:id="rId4"/>
            </a:endParaRPr>
          </a:p>
        </p:txBody>
      </p:sp>
      <p:sp>
        <p:nvSpPr>
          <p:cNvPr id="11" name="Text Placeholder 10">
            <a:extLst>
              <a:ext uri="{FF2B5EF4-FFF2-40B4-BE49-F238E27FC236}">
                <a16:creationId xmlns:a16="http://schemas.microsoft.com/office/drawing/2014/main" id="{E432F675-3797-4C51-8C1E-E2705EFD95A2}"/>
              </a:ext>
            </a:extLst>
          </p:cNvPr>
          <p:cNvSpPr>
            <a:spLocks noGrp="1"/>
          </p:cNvSpPr>
          <p:nvPr>
            <p:ph type="body" sz="quarter" idx="21"/>
          </p:nvPr>
        </p:nvSpPr>
        <p:spPr>
          <a:xfrm>
            <a:off x="5529468" y="4656033"/>
            <a:ext cx="3276600" cy="522075"/>
          </a:xfrm>
        </p:spPr>
        <p:txBody>
          <a:bodyPr/>
          <a:lstStyle/>
          <a:p>
            <a:pPr marL="432" indent="0" algn="ctr">
              <a:buNone/>
            </a:pPr>
            <a:r>
              <a:rPr lang="en-IN" dirty="0" err="1">
                <a:hlinkClick r:id="rId4"/>
              </a:rPr>
              <a:t>TestRandomCharacter</a:t>
            </a:r>
            <a:endParaRPr lang="en-IN" dirty="0">
              <a:hlinkClick r:id="rId4"/>
            </a:endParaRPr>
          </a:p>
        </p:txBody>
      </p:sp>
    </p:spTree>
    <p:extLst>
      <p:ext uri="{BB962C8B-B14F-4D97-AF65-F5344CB8AC3E}">
        <p14:creationId xmlns:p14="http://schemas.microsoft.com/office/powerpoint/2010/main" val="400026010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82ABB-49E5-40FE-A832-A8ED38343E70}"/>
              </a:ext>
            </a:extLst>
          </p:cNvPr>
          <p:cNvSpPr>
            <a:spLocks noGrp="1"/>
          </p:cNvSpPr>
          <p:nvPr>
            <p:ph type="title"/>
          </p:nvPr>
        </p:nvSpPr>
        <p:spPr/>
        <p:txBody>
          <a:bodyPr/>
          <a:lstStyle/>
          <a:p>
            <a:r>
              <a:rPr lang="en-IN" dirty="0"/>
              <a:t>The </a:t>
            </a:r>
            <a:r>
              <a:rPr lang="en-IN" dirty="0" err="1"/>
              <a:t>RandomCharacter</a:t>
            </a:r>
            <a:r>
              <a:rPr lang="en-IN" dirty="0"/>
              <a:t> Class </a:t>
            </a:r>
            <a:r>
              <a:rPr lang="en-IN" sz="2000" b="0" dirty="0"/>
              <a:t>(2 of 2)</a:t>
            </a:r>
            <a:endParaRPr lang="en-IN" b="0" dirty="0"/>
          </a:p>
        </p:txBody>
      </p:sp>
      <p:sp>
        <p:nvSpPr>
          <p:cNvPr id="3" name="Content Placeholder 2">
            <a:extLst>
              <a:ext uri="{FF2B5EF4-FFF2-40B4-BE49-F238E27FC236}">
                <a16:creationId xmlns:a16="http://schemas.microsoft.com/office/drawing/2014/main" id="{8BB71A7F-DFE8-4AE8-8403-04263F309A27}"/>
              </a:ext>
            </a:extLst>
          </p:cNvPr>
          <p:cNvSpPr>
            <a:spLocks noGrp="1"/>
          </p:cNvSpPr>
          <p:nvPr>
            <p:ph sz="quarter" idx="13"/>
          </p:nvPr>
        </p:nvSpPr>
        <p:spPr>
          <a:xfrm>
            <a:off x="457200" y="1552575"/>
            <a:ext cx="4953000" cy="4848225"/>
          </a:xfrm>
        </p:spPr>
        <p:txBody>
          <a:bodyPr/>
          <a:lstStyle/>
          <a:p>
            <a:pPr marL="180000" indent="0">
              <a:spcBef>
                <a:spcPts val="0"/>
              </a:spcBef>
              <a:buNone/>
            </a:pPr>
            <a:r>
              <a:rPr lang="en-IN" sz="1400" b="1" dirty="0">
                <a:latin typeface="Courier New" panose="02070309020205020404" pitchFamily="49" charset="0"/>
                <a:cs typeface="Courier New" panose="02070309020205020404" pitchFamily="49" charset="0"/>
              </a:rPr>
              <a:t>/** Generate a random digit character */</a:t>
            </a:r>
          </a:p>
          <a:p>
            <a:pPr marL="180000" indent="0">
              <a:spcBef>
                <a:spcPts val="0"/>
              </a:spcBef>
              <a:buNone/>
            </a:pPr>
            <a:r>
              <a:rPr lang="en-IN" sz="1400" b="1" dirty="0">
                <a:latin typeface="Courier New" panose="02070309020205020404" pitchFamily="49" charset="0"/>
                <a:cs typeface="Courier New" panose="02070309020205020404" pitchFamily="49" charset="0"/>
              </a:rPr>
              <a:t>public static char </a:t>
            </a:r>
            <a:r>
              <a:rPr lang="en-IN" sz="1400" b="1" dirty="0" err="1">
                <a:latin typeface="Courier New" panose="02070309020205020404" pitchFamily="49" charset="0"/>
                <a:cs typeface="Courier New" panose="02070309020205020404" pitchFamily="49" charset="0"/>
              </a:rPr>
              <a:t>getRandomDigitCharacter</a:t>
            </a:r>
            <a:r>
              <a:rPr lang="en-IN" sz="1400" b="1" dirty="0">
                <a:latin typeface="Courier New" panose="02070309020205020404" pitchFamily="49" charset="0"/>
                <a:cs typeface="Courier New" panose="02070309020205020404" pitchFamily="49" charset="0"/>
              </a:rPr>
              <a:t>() {</a:t>
            </a:r>
          </a:p>
          <a:p>
            <a:pPr marL="540000" indent="0">
              <a:spcBef>
                <a:spcPts val="0"/>
              </a:spcBef>
              <a:buNone/>
            </a:pPr>
            <a:r>
              <a:rPr lang="en-IN" sz="1400" b="1" dirty="0">
                <a:latin typeface="Courier New" panose="02070309020205020404" pitchFamily="49" charset="0"/>
                <a:cs typeface="Courier New" panose="02070309020205020404" pitchFamily="49" charset="0"/>
              </a:rPr>
              <a:t>return </a:t>
            </a:r>
            <a:r>
              <a:rPr lang="en-IN" sz="1400" b="1" dirty="0" err="1">
                <a:latin typeface="Courier New" panose="02070309020205020404" pitchFamily="49" charset="0"/>
                <a:cs typeface="Courier New" panose="02070309020205020404" pitchFamily="49" charset="0"/>
              </a:rPr>
              <a:t>getRandomCharacter</a:t>
            </a:r>
            <a:r>
              <a:rPr lang="en-IN" sz="1400" b="1" dirty="0">
                <a:latin typeface="Courier New" panose="02070309020205020404" pitchFamily="49" charset="0"/>
                <a:cs typeface="Courier New" panose="02070309020205020404" pitchFamily="49" charset="0"/>
              </a:rPr>
              <a:t>('0', '9');</a:t>
            </a:r>
          </a:p>
          <a:p>
            <a:pPr marL="180000" indent="0">
              <a:spcBef>
                <a:spcPts val="0"/>
              </a:spcBef>
              <a:buNone/>
            </a:pPr>
            <a:r>
              <a:rPr lang="en-IN" sz="1400" b="1" dirty="0">
                <a:latin typeface="Courier New" panose="02070309020205020404" pitchFamily="49" charset="0"/>
                <a:cs typeface="Courier New" panose="02070309020205020404" pitchFamily="49" charset="0"/>
              </a:rPr>
              <a:t>}</a:t>
            </a:r>
          </a:p>
          <a:p>
            <a:pPr marL="432" indent="0">
              <a:spcBef>
                <a:spcPts val="0"/>
              </a:spcBef>
              <a:buNone/>
            </a:pPr>
            <a:endParaRPr lang="en-IN" sz="1400" b="1" dirty="0">
              <a:latin typeface="Courier New" panose="02070309020205020404" pitchFamily="49" charset="0"/>
              <a:cs typeface="Courier New" panose="02070309020205020404" pitchFamily="49" charset="0"/>
            </a:endParaRPr>
          </a:p>
          <a:p>
            <a:pPr marL="180000" indent="0">
              <a:spcBef>
                <a:spcPts val="0"/>
              </a:spcBef>
              <a:buNone/>
            </a:pPr>
            <a:r>
              <a:rPr lang="en-IN" sz="1400" b="1" dirty="0">
                <a:latin typeface="Courier New" panose="02070309020205020404" pitchFamily="49" charset="0"/>
                <a:cs typeface="Courier New" panose="02070309020205020404" pitchFamily="49" charset="0"/>
              </a:rPr>
              <a:t>/** Generate a random character */</a:t>
            </a:r>
          </a:p>
          <a:p>
            <a:pPr marL="180000" indent="0">
              <a:spcBef>
                <a:spcPts val="0"/>
              </a:spcBef>
              <a:buNone/>
            </a:pPr>
            <a:r>
              <a:rPr lang="en-IN" sz="1400" b="1" dirty="0">
                <a:latin typeface="Courier New" panose="02070309020205020404" pitchFamily="49" charset="0"/>
                <a:cs typeface="Courier New" panose="02070309020205020404" pitchFamily="49" charset="0"/>
              </a:rPr>
              <a:t>public static char </a:t>
            </a:r>
            <a:r>
              <a:rPr lang="en-IN" sz="1400" b="1" dirty="0" err="1">
                <a:latin typeface="Courier New" panose="02070309020205020404" pitchFamily="49" charset="0"/>
                <a:cs typeface="Courier New" panose="02070309020205020404" pitchFamily="49" charset="0"/>
              </a:rPr>
              <a:t>getRandomCharacter</a:t>
            </a:r>
            <a:r>
              <a:rPr lang="en-IN" sz="1400" b="1" dirty="0">
                <a:latin typeface="Courier New" panose="02070309020205020404" pitchFamily="49" charset="0"/>
                <a:cs typeface="Courier New" panose="02070309020205020404" pitchFamily="49" charset="0"/>
              </a:rPr>
              <a:t>() {</a:t>
            </a:r>
          </a:p>
          <a:p>
            <a:pPr marL="540000" indent="0">
              <a:spcBef>
                <a:spcPts val="0"/>
              </a:spcBef>
              <a:buNone/>
            </a:pPr>
            <a:r>
              <a:rPr lang="en-IN" sz="1400" b="1" dirty="0">
                <a:latin typeface="Courier New" panose="02070309020205020404" pitchFamily="49" charset="0"/>
                <a:cs typeface="Courier New" panose="02070309020205020404" pitchFamily="49" charset="0"/>
              </a:rPr>
              <a:t>return </a:t>
            </a:r>
            <a:r>
              <a:rPr lang="en-IN" sz="1400" b="1" dirty="0" err="1">
                <a:latin typeface="Courier New" panose="02070309020205020404" pitchFamily="49" charset="0"/>
                <a:cs typeface="Courier New" panose="02070309020205020404" pitchFamily="49" charset="0"/>
              </a:rPr>
              <a:t>getRandomCharacter</a:t>
            </a:r>
            <a:r>
              <a:rPr lang="en-IN" sz="1400" b="1" dirty="0">
                <a:latin typeface="Courier New" panose="02070309020205020404" pitchFamily="49" charset="0"/>
                <a:cs typeface="Courier New" panose="02070309020205020404" pitchFamily="49" charset="0"/>
              </a:rPr>
              <a:t>('\u0000', '\</a:t>
            </a:r>
            <a:r>
              <a:rPr lang="en-IN" sz="1400" b="1" dirty="0" err="1">
                <a:latin typeface="Courier New" panose="02070309020205020404" pitchFamily="49" charset="0"/>
                <a:cs typeface="Courier New" panose="02070309020205020404" pitchFamily="49" charset="0"/>
              </a:rPr>
              <a:t>uFFFF</a:t>
            </a:r>
            <a:r>
              <a:rPr lang="en-IN" sz="1400" b="1" dirty="0">
                <a:latin typeface="Courier New" panose="02070309020205020404" pitchFamily="49" charset="0"/>
                <a:cs typeface="Courier New" panose="02070309020205020404" pitchFamily="49" charset="0"/>
              </a:rPr>
              <a:t>');</a:t>
            </a:r>
          </a:p>
          <a:p>
            <a:pPr marL="180000" indent="0">
              <a:spcBef>
                <a:spcPts val="0"/>
              </a:spcBef>
              <a:buNone/>
            </a:pPr>
            <a:r>
              <a:rPr lang="en-IN" sz="1400" b="1" dirty="0">
                <a:latin typeface="Courier New" panose="02070309020205020404" pitchFamily="49" charset="0"/>
                <a:cs typeface="Courier New" panose="02070309020205020404" pitchFamily="49" charset="0"/>
              </a:rPr>
              <a:t>}</a:t>
            </a:r>
          </a:p>
          <a:p>
            <a:pPr marL="432" indent="0">
              <a:spcBef>
                <a:spcPts val="0"/>
              </a:spcBef>
              <a:buNone/>
            </a:pPr>
            <a:r>
              <a:rPr lang="en-IN" sz="1400" b="1" dirty="0">
                <a:latin typeface="Courier New" panose="02070309020205020404" pitchFamily="49" charset="0"/>
                <a:cs typeface="Courier New" panose="02070309020205020404" pitchFamily="49" charset="0"/>
              </a:rPr>
              <a:t>}</a:t>
            </a:r>
          </a:p>
        </p:txBody>
      </p:sp>
      <p:sp>
        <p:nvSpPr>
          <p:cNvPr id="10" name="Text Placeholder 9">
            <a:extLst>
              <a:ext uri="{FF2B5EF4-FFF2-40B4-BE49-F238E27FC236}">
                <a16:creationId xmlns:a16="http://schemas.microsoft.com/office/drawing/2014/main" id="{E41E945D-9DD4-4152-900D-2E16A7CD45E7}"/>
              </a:ext>
            </a:extLst>
          </p:cNvPr>
          <p:cNvSpPr>
            <a:spLocks noGrp="1"/>
          </p:cNvSpPr>
          <p:nvPr>
            <p:ph type="body" sz="quarter" idx="20"/>
          </p:nvPr>
        </p:nvSpPr>
        <p:spPr>
          <a:xfrm>
            <a:off x="5534025" y="3865723"/>
            <a:ext cx="3276600" cy="522075"/>
          </a:xfrm>
        </p:spPr>
        <p:txBody>
          <a:bodyPr/>
          <a:lstStyle/>
          <a:p>
            <a:pPr marL="432" indent="0" algn="ctr">
              <a:buNone/>
            </a:pPr>
            <a:r>
              <a:rPr lang="en-IN" dirty="0" err="1">
                <a:hlinkClick r:id="rId3"/>
              </a:rPr>
              <a:t>RandomCharacter</a:t>
            </a:r>
            <a:endParaRPr lang="en-IN" dirty="0">
              <a:hlinkClick r:id="rId4"/>
            </a:endParaRPr>
          </a:p>
        </p:txBody>
      </p:sp>
      <p:sp>
        <p:nvSpPr>
          <p:cNvPr id="11" name="Text Placeholder 10">
            <a:extLst>
              <a:ext uri="{FF2B5EF4-FFF2-40B4-BE49-F238E27FC236}">
                <a16:creationId xmlns:a16="http://schemas.microsoft.com/office/drawing/2014/main" id="{E432F675-3797-4C51-8C1E-E2705EFD95A2}"/>
              </a:ext>
            </a:extLst>
          </p:cNvPr>
          <p:cNvSpPr>
            <a:spLocks noGrp="1"/>
          </p:cNvSpPr>
          <p:nvPr>
            <p:ph type="body" sz="quarter" idx="21"/>
          </p:nvPr>
        </p:nvSpPr>
        <p:spPr>
          <a:xfrm>
            <a:off x="5534025" y="4656033"/>
            <a:ext cx="3276600" cy="522075"/>
          </a:xfrm>
        </p:spPr>
        <p:txBody>
          <a:bodyPr/>
          <a:lstStyle/>
          <a:p>
            <a:pPr marL="432" indent="0" algn="ctr">
              <a:buNone/>
            </a:pPr>
            <a:r>
              <a:rPr lang="en-IN" dirty="0" err="1">
                <a:hlinkClick r:id="rId4"/>
              </a:rPr>
              <a:t>TestRandomCharacter</a:t>
            </a:r>
            <a:endParaRPr lang="en-IN" dirty="0">
              <a:hlinkClick r:id="rId4"/>
            </a:endParaRPr>
          </a:p>
        </p:txBody>
      </p:sp>
    </p:spTree>
    <p:extLst>
      <p:ext uri="{BB962C8B-B14F-4D97-AF65-F5344CB8AC3E}">
        <p14:creationId xmlns:p14="http://schemas.microsoft.com/office/powerpoint/2010/main" val="282541903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04155-2F9C-4F2C-B6AE-5447664A81C4}"/>
              </a:ext>
            </a:extLst>
          </p:cNvPr>
          <p:cNvSpPr>
            <a:spLocks noGrp="1"/>
          </p:cNvSpPr>
          <p:nvPr>
            <p:ph type="title"/>
          </p:nvPr>
        </p:nvSpPr>
        <p:spPr/>
        <p:txBody>
          <a:bodyPr/>
          <a:lstStyle/>
          <a:p>
            <a:r>
              <a:rPr lang="en-IN" dirty="0"/>
              <a:t>Stepwise Refinement (Optional)</a:t>
            </a:r>
          </a:p>
        </p:txBody>
      </p:sp>
      <p:sp>
        <p:nvSpPr>
          <p:cNvPr id="3" name="Content Placeholder 2">
            <a:extLst>
              <a:ext uri="{FF2B5EF4-FFF2-40B4-BE49-F238E27FC236}">
                <a16:creationId xmlns:a16="http://schemas.microsoft.com/office/drawing/2014/main" id="{DDDF3530-0868-491F-B723-A5EC84D72798}"/>
              </a:ext>
            </a:extLst>
          </p:cNvPr>
          <p:cNvSpPr>
            <a:spLocks noGrp="1"/>
          </p:cNvSpPr>
          <p:nvPr>
            <p:ph sz="quarter" idx="13"/>
          </p:nvPr>
        </p:nvSpPr>
        <p:spPr>
          <a:xfrm>
            <a:off x="457200" y="1554920"/>
            <a:ext cx="8232775" cy="3705849"/>
          </a:xfrm>
        </p:spPr>
        <p:txBody>
          <a:bodyPr/>
          <a:lstStyle/>
          <a:p>
            <a:pPr marL="432" indent="0">
              <a:buNone/>
            </a:pPr>
            <a:r>
              <a:rPr lang="en-IN" dirty="0"/>
              <a:t>The concept of method abstraction can be applied to the process of developing programs. When writing a large program, you can use the “divide and conquer” strategy, also known as </a:t>
            </a:r>
            <a:r>
              <a:rPr lang="en-IN" b="1" dirty="0"/>
              <a:t>stepwise refinement</a:t>
            </a:r>
            <a:r>
              <a:rPr lang="en-IN" dirty="0"/>
              <a:t>, to decompose it into subproblems. The subproblems can be further decomposed into smaller, more manageable problems.</a:t>
            </a:r>
          </a:p>
        </p:txBody>
      </p:sp>
    </p:spTree>
    <p:extLst>
      <p:ext uri="{BB962C8B-B14F-4D97-AF65-F5344CB8AC3E}">
        <p14:creationId xmlns:p14="http://schemas.microsoft.com/office/powerpoint/2010/main" val="187381856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D5AD5D-468C-42B0-B846-9350FB58B620}"/>
              </a:ext>
            </a:extLst>
          </p:cNvPr>
          <p:cNvSpPr>
            <a:spLocks noGrp="1"/>
          </p:cNvSpPr>
          <p:nvPr>
            <p:ph type="title"/>
          </p:nvPr>
        </p:nvSpPr>
        <p:spPr/>
        <p:txBody>
          <a:bodyPr/>
          <a:lstStyle/>
          <a:p>
            <a:r>
              <a:rPr lang="en-IN" dirty="0" err="1"/>
              <a:t>PrintCalender</a:t>
            </a:r>
            <a:r>
              <a:rPr lang="en-IN" dirty="0"/>
              <a:t> Case Study</a:t>
            </a:r>
          </a:p>
        </p:txBody>
      </p:sp>
      <p:sp>
        <p:nvSpPr>
          <p:cNvPr id="3" name="Content Placeholder 2">
            <a:extLst>
              <a:ext uri="{FF2B5EF4-FFF2-40B4-BE49-F238E27FC236}">
                <a16:creationId xmlns:a16="http://schemas.microsoft.com/office/drawing/2014/main" id="{6F16F738-722C-4DBC-B332-8020B2FF7264}"/>
              </a:ext>
            </a:extLst>
          </p:cNvPr>
          <p:cNvSpPr>
            <a:spLocks noGrp="1"/>
          </p:cNvSpPr>
          <p:nvPr>
            <p:ph sz="quarter" idx="13"/>
          </p:nvPr>
        </p:nvSpPr>
        <p:spPr>
          <a:xfrm>
            <a:off x="457200" y="1552575"/>
            <a:ext cx="8229600" cy="900340"/>
          </a:xfrm>
        </p:spPr>
        <p:txBody>
          <a:bodyPr/>
          <a:lstStyle/>
          <a:p>
            <a:pPr marL="432" indent="0">
              <a:buNone/>
            </a:pPr>
            <a:r>
              <a:rPr lang="en-IN" dirty="0"/>
              <a:t>Let us use the </a:t>
            </a:r>
            <a:r>
              <a:rPr lang="en-IN" dirty="0" err="1"/>
              <a:t>PrintCalendar</a:t>
            </a:r>
            <a:r>
              <a:rPr lang="en-IN" dirty="0"/>
              <a:t> example to demonstrate the stepwise refinement approach.</a:t>
            </a:r>
          </a:p>
        </p:txBody>
      </p:sp>
      <p:pic>
        <p:nvPicPr>
          <p:cNvPr id="16" name="Content Placeholder 15" descr="A screenshot of Command prompt of calendar,  For long description in Notes pane, press F6.">
            <a:extLst>
              <a:ext uri="{FF2B5EF4-FFF2-40B4-BE49-F238E27FC236}">
                <a16:creationId xmlns:a16="http://schemas.microsoft.com/office/drawing/2014/main" id="{1856136F-17AD-41D6-AEC2-23320BE08A90}"/>
              </a:ext>
            </a:extLst>
          </p:cNvPr>
          <p:cNvPicPr>
            <a:picLocks noGrp="1" noChangeAspect="1"/>
          </p:cNvPicPr>
          <p:nvPr>
            <p:ph sz="quarter" idx="14"/>
          </p:nvPr>
        </p:nvPicPr>
        <p:blipFill>
          <a:blip r:embed="rId3"/>
          <a:stretch>
            <a:fillRect/>
          </a:stretch>
        </p:blipFill>
        <p:spPr>
          <a:xfrm>
            <a:off x="2101702" y="2564454"/>
            <a:ext cx="4940597" cy="3112487"/>
          </a:xfrm>
          <a:prstGeom prst="rect">
            <a:avLst/>
          </a:prstGeom>
        </p:spPr>
      </p:pic>
      <p:sp>
        <p:nvSpPr>
          <p:cNvPr id="5" name="Content Placeholder 4">
            <a:extLst>
              <a:ext uri="{FF2B5EF4-FFF2-40B4-BE49-F238E27FC236}">
                <a16:creationId xmlns:a16="http://schemas.microsoft.com/office/drawing/2014/main" id="{6A268786-6983-49C0-B8C7-5A27657307CF}"/>
              </a:ext>
            </a:extLst>
          </p:cNvPr>
          <p:cNvSpPr>
            <a:spLocks noGrp="1"/>
          </p:cNvSpPr>
          <p:nvPr>
            <p:ph sz="quarter" idx="15"/>
          </p:nvPr>
        </p:nvSpPr>
        <p:spPr>
          <a:xfrm>
            <a:off x="6448301" y="5846536"/>
            <a:ext cx="2238499" cy="496207"/>
          </a:xfrm>
        </p:spPr>
        <p:txBody>
          <a:bodyPr/>
          <a:lstStyle/>
          <a:p>
            <a:pPr marL="432" indent="0">
              <a:buNone/>
            </a:pPr>
            <a:r>
              <a:rPr lang="en-IN" dirty="0" err="1">
                <a:hlinkClick r:id="rId4"/>
              </a:rPr>
              <a:t>PrintCalendar</a:t>
            </a:r>
            <a:endParaRPr lang="en-IN" dirty="0">
              <a:hlinkClick r:id="rId4"/>
            </a:endParaRPr>
          </a:p>
        </p:txBody>
      </p:sp>
    </p:spTree>
    <p:extLst>
      <p:ext uri="{BB962C8B-B14F-4D97-AF65-F5344CB8AC3E}">
        <p14:creationId xmlns:p14="http://schemas.microsoft.com/office/powerpoint/2010/main" val="403563309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A58930-D9D6-4ED9-98B1-347D365A16F7}"/>
              </a:ext>
            </a:extLst>
          </p:cNvPr>
          <p:cNvSpPr>
            <a:spLocks noGrp="1"/>
          </p:cNvSpPr>
          <p:nvPr>
            <p:ph type="title"/>
          </p:nvPr>
        </p:nvSpPr>
        <p:spPr/>
        <p:txBody>
          <a:bodyPr/>
          <a:lstStyle/>
          <a:p>
            <a:r>
              <a:rPr lang="en-IN" dirty="0"/>
              <a:t>Design Diagram </a:t>
            </a:r>
            <a:r>
              <a:rPr lang="en-IN" sz="2000" b="0" dirty="0"/>
              <a:t>(1 of 7)</a:t>
            </a:r>
            <a:endParaRPr lang="en-IN" b="0" dirty="0"/>
          </a:p>
        </p:txBody>
      </p:sp>
      <p:pic>
        <p:nvPicPr>
          <p:cNvPr id="4" name="Content Placeholder 3" descr="A Design diagram shows a box with text, print Calendar (main).">
            <a:extLst>
              <a:ext uri="{FF2B5EF4-FFF2-40B4-BE49-F238E27FC236}">
                <a16:creationId xmlns:a16="http://schemas.microsoft.com/office/drawing/2014/main" id="{AE8A50BB-9D5C-422F-9F74-F006037B6A08}"/>
              </a:ext>
            </a:extLst>
          </p:cNvPr>
          <p:cNvPicPr>
            <a:picLocks noGrp="1" noChangeAspect="1"/>
          </p:cNvPicPr>
          <p:nvPr>
            <p:ph sz="quarter" idx="13"/>
          </p:nvPr>
        </p:nvPicPr>
        <p:blipFill>
          <a:blip r:embed="rId2"/>
          <a:stretch>
            <a:fillRect/>
          </a:stretch>
        </p:blipFill>
        <p:spPr>
          <a:xfrm>
            <a:off x="1177080" y="1554163"/>
            <a:ext cx="6793014" cy="4664075"/>
          </a:xfrm>
          <a:prstGeom prst="rect">
            <a:avLst/>
          </a:prstGeom>
        </p:spPr>
      </p:pic>
    </p:spTree>
    <p:extLst>
      <p:ext uri="{BB962C8B-B14F-4D97-AF65-F5344CB8AC3E}">
        <p14:creationId xmlns:p14="http://schemas.microsoft.com/office/powerpoint/2010/main" val="5276263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A58930-D9D6-4ED9-98B1-347D365A16F7}"/>
              </a:ext>
            </a:extLst>
          </p:cNvPr>
          <p:cNvSpPr>
            <a:spLocks noGrp="1"/>
          </p:cNvSpPr>
          <p:nvPr>
            <p:ph type="title"/>
          </p:nvPr>
        </p:nvSpPr>
        <p:spPr/>
        <p:txBody>
          <a:bodyPr/>
          <a:lstStyle/>
          <a:p>
            <a:r>
              <a:rPr lang="en-IN" dirty="0"/>
              <a:t>Design Diagram </a:t>
            </a:r>
            <a:r>
              <a:rPr lang="en-IN" sz="2000" b="0" dirty="0"/>
              <a:t>(2 of 7)</a:t>
            </a:r>
            <a:endParaRPr lang="en-IN" b="0" dirty="0"/>
          </a:p>
        </p:txBody>
      </p:sp>
      <p:pic>
        <p:nvPicPr>
          <p:cNvPr id="6" name="Content Placeholder 5" descr="A Design diagram shows a box with text, print Calendar (main). It splits into read Input and print Month.">
            <a:extLst>
              <a:ext uri="{FF2B5EF4-FFF2-40B4-BE49-F238E27FC236}">
                <a16:creationId xmlns:a16="http://schemas.microsoft.com/office/drawing/2014/main" id="{6A823375-1546-42BA-B328-A67C278B814B}"/>
              </a:ext>
            </a:extLst>
          </p:cNvPr>
          <p:cNvPicPr>
            <a:picLocks noGrp="1" noChangeAspect="1"/>
          </p:cNvPicPr>
          <p:nvPr>
            <p:ph sz="quarter" idx="13"/>
          </p:nvPr>
        </p:nvPicPr>
        <p:blipFill>
          <a:blip r:embed="rId2"/>
          <a:stretch>
            <a:fillRect/>
          </a:stretch>
        </p:blipFill>
        <p:spPr>
          <a:xfrm>
            <a:off x="1177080" y="1554163"/>
            <a:ext cx="6793014" cy="4664075"/>
          </a:xfrm>
          <a:prstGeom prst="rect">
            <a:avLst/>
          </a:prstGeom>
        </p:spPr>
      </p:pic>
    </p:spTree>
    <p:extLst>
      <p:ext uri="{BB962C8B-B14F-4D97-AF65-F5344CB8AC3E}">
        <p14:creationId xmlns:p14="http://schemas.microsoft.com/office/powerpoint/2010/main" val="312068827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A58930-D9D6-4ED9-98B1-347D365A16F7}"/>
              </a:ext>
            </a:extLst>
          </p:cNvPr>
          <p:cNvSpPr>
            <a:spLocks noGrp="1"/>
          </p:cNvSpPr>
          <p:nvPr>
            <p:ph type="title"/>
          </p:nvPr>
        </p:nvSpPr>
        <p:spPr/>
        <p:txBody>
          <a:bodyPr/>
          <a:lstStyle/>
          <a:p>
            <a:r>
              <a:rPr lang="en-IN" dirty="0"/>
              <a:t>Design Diagram </a:t>
            </a:r>
            <a:r>
              <a:rPr lang="en-IN" sz="2000" b="0" dirty="0"/>
              <a:t>(3 of 7)</a:t>
            </a:r>
            <a:endParaRPr lang="en-IN" b="0" dirty="0"/>
          </a:p>
        </p:txBody>
      </p:sp>
      <p:pic>
        <p:nvPicPr>
          <p:cNvPr id="5" name="Content Placeholder 4" descr="A Design diagram shows a box with text, print Calendar (main). It splits into read Input and print Month. Print Month is again split into print Month Title, and print Month Body.">
            <a:extLst>
              <a:ext uri="{FF2B5EF4-FFF2-40B4-BE49-F238E27FC236}">
                <a16:creationId xmlns:a16="http://schemas.microsoft.com/office/drawing/2014/main" id="{9051061D-8CDF-4002-B3CB-76EB66150F4E}"/>
              </a:ext>
            </a:extLst>
          </p:cNvPr>
          <p:cNvPicPr>
            <a:picLocks noGrp="1" noChangeAspect="1"/>
          </p:cNvPicPr>
          <p:nvPr>
            <p:ph sz="quarter" idx="13"/>
          </p:nvPr>
        </p:nvPicPr>
        <p:blipFill>
          <a:blip r:embed="rId2"/>
          <a:stretch>
            <a:fillRect/>
          </a:stretch>
        </p:blipFill>
        <p:spPr>
          <a:xfrm>
            <a:off x="1177080" y="1554163"/>
            <a:ext cx="6793014" cy="4664075"/>
          </a:xfrm>
          <a:prstGeom prst="rect">
            <a:avLst/>
          </a:prstGeom>
        </p:spPr>
      </p:pic>
    </p:spTree>
    <p:extLst>
      <p:ext uri="{BB962C8B-B14F-4D97-AF65-F5344CB8AC3E}">
        <p14:creationId xmlns:p14="http://schemas.microsoft.com/office/powerpoint/2010/main" val="398460149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A58930-D9D6-4ED9-98B1-347D365A16F7}"/>
              </a:ext>
            </a:extLst>
          </p:cNvPr>
          <p:cNvSpPr>
            <a:spLocks noGrp="1"/>
          </p:cNvSpPr>
          <p:nvPr>
            <p:ph type="title"/>
          </p:nvPr>
        </p:nvSpPr>
        <p:spPr/>
        <p:txBody>
          <a:bodyPr/>
          <a:lstStyle/>
          <a:p>
            <a:r>
              <a:rPr lang="en-IN" dirty="0"/>
              <a:t>Design Diagram </a:t>
            </a:r>
            <a:r>
              <a:rPr lang="en-IN" sz="2000" b="0" dirty="0"/>
              <a:t>(4 of 7)</a:t>
            </a:r>
            <a:endParaRPr lang="en-IN" b="0" dirty="0"/>
          </a:p>
        </p:txBody>
      </p:sp>
      <p:pic>
        <p:nvPicPr>
          <p:cNvPr id="6" name="Content Placeholder 5" descr="A Design diagram shows a box with text, print Calendar (main). It splits into read Input and print Month. Print Month is again split into print Month Title, and print Month Body. Print Month Title leads to Get Month Name.">
            <a:extLst>
              <a:ext uri="{FF2B5EF4-FFF2-40B4-BE49-F238E27FC236}">
                <a16:creationId xmlns:a16="http://schemas.microsoft.com/office/drawing/2014/main" id="{A04B9444-6F74-4A51-A0D0-AE77B27BAF29}"/>
              </a:ext>
            </a:extLst>
          </p:cNvPr>
          <p:cNvPicPr>
            <a:picLocks noGrp="1" noChangeAspect="1"/>
          </p:cNvPicPr>
          <p:nvPr>
            <p:ph sz="quarter" idx="13"/>
          </p:nvPr>
        </p:nvPicPr>
        <p:blipFill>
          <a:blip r:embed="rId2"/>
          <a:stretch>
            <a:fillRect/>
          </a:stretch>
        </p:blipFill>
        <p:spPr>
          <a:xfrm>
            <a:off x="1177080" y="1554163"/>
            <a:ext cx="6793014" cy="4664075"/>
          </a:xfrm>
          <a:prstGeom prst="rect">
            <a:avLst/>
          </a:prstGeom>
        </p:spPr>
      </p:pic>
    </p:spTree>
    <p:extLst>
      <p:ext uri="{BB962C8B-B14F-4D97-AF65-F5344CB8AC3E}">
        <p14:creationId xmlns:p14="http://schemas.microsoft.com/office/powerpoint/2010/main" val="107476206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A58930-D9D6-4ED9-98B1-347D365A16F7}"/>
              </a:ext>
            </a:extLst>
          </p:cNvPr>
          <p:cNvSpPr>
            <a:spLocks noGrp="1"/>
          </p:cNvSpPr>
          <p:nvPr>
            <p:ph type="title"/>
          </p:nvPr>
        </p:nvSpPr>
        <p:spPr/>
        <p:txBody>
          <a:bodyPr/>
          <a:lstStyle/>
          <a:p>
            <a:r>
              <a:rPr lang="en-IN" dirty="0"/>
              <a:t>Design Diagram </a:t>
            </a:r>
            <a:r>
              <a:rPr lang="en-IN" sz="2000" b="0" dirty="0"/>
              <a:t>(5 of 7)</a:t>
            </a:r>
            <a:endParaRPr lang="en-IN" b="0" dirty="0"/>
          </a:p>
        </p:txBody>
      </p:sp>
      <p:pic>
        <p:nvPicPr>
          <p:cNvPr id="5" name="Content Placeholder 4" descr="A Design diagram shows a box with text, print Calendar (main). For long description in Notes pane, press F6.">
            <a:extLst>
              <a:ext uri="{FF2B5EF4-FFF2-40B4-BE49-F238E27FC236}">
                <a16:creationId xmlns:a16="http://schemas.microsoft.com/office/drawing/2014/main" id="{4D76DF0E-7793-47BB-8191-259919E318C7}"/>
              </a:ext>
            </a:extLst>
          </p:cNvPr>
          <p:cNvPicPr>
            <a:picLocks noGrp="1" noChangeAspect="1"/>
          </p:cNvPicPr>
          <p:nvPr>
            <p:ph sz="quarter" idx="13"/>
          </p:nvPr>
        </p:nvPicPr>
        <p:blipFill>
          <a:blip r:embed="rId3"/>
          <a:stretch>
            <a:fillRect/>
          </a:stretch>
        </p:blipFill>
        <p:spPr>
          <a:xfrm>
            <a:off x="1177080" y="1554163"/>
            <a:ext cx="6793014" cy="4664075"/>
          </a:xfrm>
          <a:prstGeom prst="rect">
            <a:avLst/>
          </a:prstGeom>
        </p:spPr>
      </p:pic>
    </p:spTree>
    <p:extLst>
      <p:ext uri="{BB962C8B-B14F-4D97-AF65-F5344CB8AC3E}">
        <p14:creationId xmlns:p14="http://schemas.microsoft.com/office/powerpoint/2010/main" val="372871704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A58930-D9D6-4ED9-98B1-347D365A16F7}"/>
              </a:ext>
            </a:extLst>
          </p:cNvPr>
          <p:cNvSpPr>
            <a:spLocks noGrp="1"/>
          </p:cNvSpPr>
          <p:nvPr>
            <p:ph type="title"/>
          </p:nvPr>
        </p:nvSpPr>
        <p:spPr/>
        <p:txBody>
          <a:bodyPr/>
          <a:lstStyle/>
          <a:p>
            <a:r>
              <a:rPr lang="en-IN" dirty="0"/>
              <a:t>Design Diagram </a:t>
            </a:r>
            <a:r>
              <a:rPr lang="en-IN" sz="2000" b="0" dirty="0"/>
              <a:t>(6 of 7)</a:t>
            </a:r>
            <a:endParaRPr lang="en-IN" b="0" dirty="0"/>
          </a:p>
        </p:txBody>
      </p:sp>
      <p:pic>
        <p:nvPicPr>
          <p:cNvPr id="6" name="Content Placeholder 5" descr="A Design diagram shows a box with text, print Calendar (main). For long description in Notes pane, press F6.">
            <a:extLst>
              <a:ext uri="{FF2B5EF4-FFF2-40B4-BE49-F238E27FC236}">
                <a16:creationId xmlns:a16="http://schemas.microsoft.com/office/drawing/2014/main" id="{0CF2F580-784B-4F72-B254-0CA40D200CCC}"/>
              </a:ext>
            </a:extLst>
          </p:cNvPr>
          <p:cNvPicPr>
            <a:picLocks noGrp="1" noChangeAspect="1"/>
          </p:cNvPicPr>
          <p:nvPr>
            <p:ph sz="quarter" idx="13"/>
          </p:nvPr>
        </p:nvPicPr>
        <p:blipFill>
          <a:blip r:embed="rId3"/>
          <a:stretch>
            <a:fillRect/>
          </a:stretch>
        </p:blipFill>
        <p:spPr>
          <a:xfrm>
            <a:off x="1177080" y="1554163"/>
            <a:ext cx="6793014" cy="4664075"/>
          </a:xfrm>
          <a:prstGeom prst="rect">
            <a:avLst/>
          </a:prstGeom>
        </p:spPr>
      </p:pic>
    </p:spTree>
    <p:extLst>
      <p:ext uri="{BB962C8B-B14F-4D97-AF65-F5344CB8AC3E}">
        <p14:creationId xmlns:p14="http://schemas.microsoft.com/office/powerpoint/2010/main" val="5740789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1DA9E8-58F7-4D87-821B-B8715C7823A6}"/>
              </a:ext>
            </a:extLst>
          </p:cNvPr>
          <p:cNvSpPr>
            <a:spLocks noGrp="1"/>
          </p:cNvSpPr>
          <p:nvPr>
            <p:ph type="title"/>
          </p:nvPr>
        </p:nvSpPr>
        <p:spPr/>
        <p:txBody>
          <a:bodyPr/>
          <a:lstStyle/>
          <a:p>
            <a:r>
              <a:rPr lang="en-IN" dirty="0"/>
              <a:t>Defining Methods </a:t>
            </a:r>
            <a:r>
              <a:rPr lang="en-IN" sz="2000" b="0" dirty="0"/>
              <a:t>(1 of 2)</a:t>
            </a:r>
            <a:endParaRPr lang="en-IN" b="0" dirty="0"/>
          </a:p>
        </p:txBody>
      </p:sp>
      <p:sp>
        <p:nvSpPr>
          <p:cNvPr id="3" name="Content Placeholder 2">
            <a:extLst>
              <a:ext uri="{FF2B5EF4-FFF2-40B4-BE49-F238E27FC236}">
                <a16:creationId xmlns:a16="http://schemas.microsoft.com/office/drawing/2014/main" id="{3AAEE996-D8FD-416E-B82C-EF2904CE3BC8}"/>
              </a:ext>
            </a:extLst>
          </p:cNvPr>
          <p:cNvSpPr>
            <a:spLocks noGrp="1"/>
          </p:cNvSpPr>
          <p:nvPr>
            <p:ph sz="quarter" idx="13"/>
          </p:nvPr>
        </p:nvSpPr>
        <p:spPr>
          <a:xfrm>
            <a:off x="457200" y="1556327"/>
            <a:ext cx="8229600" cy="912553"/>
          </a:xfrm>
        </p:spPr>
        <p:txBody>
          <a:bodyPr/>
          <a:lstStyle/>
          <a:p>
            <a:pPr marL="432" indent="0">
              <a:buNone/>
            </a:pPr>
            <a:r>
              <a:rPr lang="en-IN" dirty="0"/>
              <a:t>A method is a collection of statements that are grouped together to perform an operation.</a:t>
            </a:r>
          </a:p>
        </p:txBody>
      </p:sp>
      <p:pic>
        <p:nvPicPr>
          <p:cNvPr id="5" name="Content Placeholder 4" descr="An illustration show Define a method, and Invoke a method. For long description in Notes pane, press F6.">
            <a:extLst>
              <a:ext uri="{FF2B5EF4-FFF2-40B4-BE49-F238E27FC236}">
                <a16:creationId xmlns:a16="http://schemas.microsoft.com/office/drawing/2014/main" id="{7BE7F4E5-B5B6-4BB1-9357-1FFD9DC20E5A}"/>
              </a:ext>
            </a:extLst>
          </p:cNvPr>
          <p:cNvPicPr>
            <a:picLocks noGrp="1"/>
          </p:cNvPicPr>
          <p:nvPr>
            <p:ph sz="quarter" idx="14"/>
          </p:nvPr>
        </p:nvPicPr>
        <p:blipFill>
          <a:blip r:embed="rId3"/>
          <a:stretch>
            <a:fillRect/>
          </a:stretch>
        </p:blipFill>
        <p:spPr>
          <a:xfrm>
            <a:off x="606815" y="3171600"/>
            <a:ext cx="7930800" cy="2980800"/>
          </a:xfrm>
          <a:prstGeom prst="rect">
            <a:avLst/>
          </a:prstGeom>
        </p:spPr>
      </p:pic>
    </p:spTree>
    <p:extLst>
      <p:ext uri="{BB962C8B-B14F-4D97-AF65-F5344CB8AC3E}">
        <p14:creationId xmlns:p14="http://schemas.microsoft.com/office/powerpoint/2010/main" val="415581816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A58930-D9D6-4ED9-98B1-347D365A16F7}"/>
              </a:ext>
            </a:extLst>
          </p:cNvPr>
          <p:cNvSpPr>
            <a:spLocks noGrp="1"/>
          </p:cNvSpPr>
          <p:nvPr>
            <p:ph type="title"/>
          </p:nvPr>
        </p:nvSpPr>
        <p:spPr/>
        <p:txBody>
          <a:bodyPr/>
          <a:lstStyle/>
          <a:p>
            <a:r>
              <a:rPr lang="en-IN" dirty="0"/>
              <a:t>Design Diagram </a:t>
            </a:r>
            <a:r>
              <a:rPr lang="en-IN" sz="2000" b="0" dirty="0"/>
              <a:t>(7 of 7)</a:t>
            </a:r>
            <a:endParaRPr lang="en-IN" b="0" dirty="0"/>
          </a:p>
        </p:txBody>
      </p:sp>
      <p:pic>
        <p:nvPicPr>
          <p:cNvPr id="5" name="Content Placeholder 4" descr="A Design diagram shows a box with text, print Calendar (main). ">
            <a:extLst>
              <a:ext uri="{FF2B5EF4-FFF2-40B4-BE49-F238E27FC236}">
                <a16:creationId xmlns:a16="http://schemas.microsoft.com/office/drawing/2014/main" id="{5AA600C9-27EC-4127-888C-5EF0AD52663E}"/>
              </a:ext>
            </a:extLst>
          </p:cNvPr>
          <p:cNvPicPr>
            <a:picLocks noGrp="1" noChangeAspect="1"/>
          </p:cNvPicPr>
          <p:nvPr>
            <p:ph sz="quarter" idx="13"/>
          </p:nvPr>
        </p:nvPicPr>
        <p:blipFill>
          <a:blip r:embed="rId3"/>
          <a:stretch>
            <a:fillRect/>
          </a:stretch>
        </p:blipFill>
        <p:spPr>
          <a:xfrm>
            <a:off x="1177080" y="1554163"/>
            <a:ext cx="6793014" cy="4664075"/>
          </a:xfrm>
          <a:prstGeom prst="rect">
            <a:avLst/>
          </a:prstGeom>
        </p:spPr>
      </p:pic>
    </p:spTree>
    <p:extLst>
      <p:ext uri="{BB962C8B-B14F-4D97-AF65-F5344CB8AC3E}">
        <p14:creationId xmlns:p14="http://schemas.microsoft.com/office/powerpoint/2010/main" val="140203115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82ABB-49E5-40FE-A832-A8ED38343E70}"/>
              </a:ext>
            </a:extLst>
          </p:cNvPr>
          <p:cNvSpPr>
            <a:spLocks noGrp="1"/>
          </p:cNvSpPr>
          <p:nvPr>
            <p:ph type="title"/>
          </p:nvPr>
        </p:nvSpPr>
        <p:spPr/>
        <p:txBody>
          <a:bodyPr/>
          <a:lstStyle/>
          <a:p>
            <a:r>
              <a:rPr lang="en-IN" dirty="0"/>
              <a:t>Implementation: Top-Down</a:t>
            </a:r>
          </a:p>
        </p:txBody>
      </p:sp>
      <p:sp>
        <p:nvSpPr>
          <p:cNvPr id="3" name="Content Placeholder 2">
            <a:extLst>
              <a:ext uri="{FF2B5EF4-FFF2-40B4-BE49-F238E27FC236}">
                <a16:creationId xmlns:a16="http://schemas.microsoft.com/office/drawing/2014/main" id="{8BB71A7F-DFE8-4AE8-8403-04263F309A27}"/>
              </a:ext>
            </a:extLst>
          </p:cNvPr>
          <p:cNvSpPr>
            <a:spLocks noGrp="1"/>
          </p:cNvSpPr>
          <p:nvPr>
            <p:ph sz="quarter" idx="13"/>
          </p:nvPr>
        </p:nvSpPr>
        <p:spPr>
          <a:xfrm>
            <a:off x="457200" y="1552575"/>
            <a:ext cx="8351520" cy="3522345"/>
          </a:xfrm>
        </p:spPr>
        <p:txBody>
          <a:bodyPr/>
          <a:lstStyle/>
          <a:p>
            <a:pPr marL="432" indent="0">
              <a:buNone/>
            </a:pPr>
            <a:r>
              <a:rPr lang="en-IN" dirty="0"/>
              <a:t>Top-down approach is to implement one method in the structure chart at a time from the top to the bottom. Stubs can be used for the methods waiting to be implemented. A stub is a simple but incomplete version of a method. The use of stubs enables you to test invoking the method from a caller. Implement the main method first and then use a stub for the </a:t>
            </a:r>
            <a:r>
              <a:rPr lang="en-IN" dirty="0" err="1"/>
              <a:t>printMonth</a:t>
            </a:r>
            <a:r>
              <a:rPr lang="en-IN" dirty="0"/>
              <a:t> method. For example, let </a:t>
            </a:r>
            <a:r>
              <a:rPr lang="en-IN" dirty="0" err="1"/>
              <a:t>printMonth</a:t>
            </a:r>
            <a:r>
              <a:rPr lang="en-IN" dirty="0"/>
              <a:t> display the year and the month in the stub. Thus, your program may begin like this:</a:t>
            </a:r>
          </a:p>
        </p:txBody>
      </p:sp>
      <p:sp>
        <p:nvSpPr>
          <p:cNvPr id="10" name="Text Placeholder 9">
            <a:extLst>
              <a:ext uri="{FF2B5EF4-FFF2-40B4-BE49-F238E27FC236}">
                <a16:creationId xmlns:a16="http://schemas.microsoft.com/office/drawing/2014/main" id="{E41E945D-9DD4-4152-900D-2E16A7CD45E7}"/>
              </a:ext>
            </a:extLst>
          </p:cNvPr>
          <p:cNvSpPr>
            <a:spLocks noGrp="1"/>
          </p:cNvSpPr>
          <p:nvPr>
            <p:ph type="body" sz="quarter" idx="20"/>
          </p:nvPr>
        </p:nvSpPr>
        <p:spPr>
          <a:xfrm>
            <a:off x="4488873" y="5544556"/>
            <a:ext cx="4197927" cy="522075"/>
          </a:xfrm>
        </p:spPr>
        <p:txBody>
          <a:bodyPr/>
          <a:lstStyle/>
          <a:p>
            <a:pPr marL="432" indent="0">
              <a:buNone/>
            </a:pPr>
            <a:r>
              <a:rPr lang="en-IN" dirty="0">
                <a:hlinkClick r:id="rId3"/>
              </a:rPr>
              <a:t>A Skeleton for </a:t>
            </a:r>
            <a:r>
              <a:rPr lang="en-IN" dirty="0" err="1">
                <a:hlinkClick r:id="rId3"/>
              </a:rPr>
              <a:t>printCalendar</a:t>
            </a:r>
            <a:endParaRPr lang="en-IN" dirty="0">
              <a:hlinkClick r:id="rId3"/>
            </a:endParaRPr>
          </a:p>
        </p:txBody>
      </p:sp>
    </p:spTree>
    <p:extLst>
      <p:ext uri="{BB962C8B-B14F-4D97-AF65-F5344CB8AC3E}">
        <p14:creationId xmlns:p14="http://schemas.microsoft.com/office/powerpoint/2010/main" val="383698093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7004BA-1D07-4EDC-A0BD-6C6C6CAD8074}"/>
              </a:ext>
            </a:extLst>
          </p:cNvPr>
          <p:cNvSpPr>
            <a:spLocks noGrp="1"/>
          </p:cNvSpPr>
          <p:nvPr>
            <p:ph type="title"/>
          </p:nvPr>
        </p:nvSpPr>
        <p:spPr/>
        <p:txBody>
          <a:bodyPr/>
          <a:lstStyle/>
          <a:p>
            <a:r>
              <a:rPr lang="en-IN" dirty="0"/>
              <a:t>Implementation: Bottom-Up</a:t>
            </a:r>
          </a:p>
        </p:txBody>
      </p:sp>
      <p:sp>
        <p:nvSpPr>
          <p:cNvPr id="3" name="Content Placeholder 2">
            <a:extLst>
              <a:ext uri="{FF2B5EF4-FFF2-40B4-BE49-F238E27FC236}">
                <a16:creationId xmlns:a16="http://schemas.microsoft.com/office/drawing/2014/main" id="{13E33E7E-0395-4A63-BCD8-3046982AF033}"/>
              </a:ext>
            </a:extLst>
          </p:cNvPr>
          <p:cNvSpPr>
            <a:spLocks noGrp="1"/>
          </p:cNvSpPr>
          <p:nvPr>
            <p:ph sz="quarter" idx="13"/>
          </p:nvPr>
        </p:nvSpPr>
        <p:spPr>
          <a:xfrm>
            <a:off x="457200" y="1554921"/>
            <a:ext cx="8275320" cy="3788976"/>
          </a:xfrm>
        </p:spPr>
        <p:txBody>
          <a:bodyPr/>
          <a:lstStyle/>
          <a:p>
            <a:pPr marL="432" indent="0">
              <a:buNone/>
            </a:pPr>
            <a:r>
              <a:rPr lang="en-IN" dirty="0"/>
              <a:t>Bottom-up approach is to implement one method in the structure chart at a time from the bottom to the top. For each method implemented, write a test program to test it. Both top-down and bottom-up methods are fine. Both approaches implement the methods incrementally and help to isolate programming errors and makes debugging easy. Sometimes, they can be used together.</a:t>
            </a:r>
          </a:p>
        </p:txBody>
      </p:sp>
    </p:spTree>
    <p:extLst>
      <p:ext uri="{BB962C8B-B14F-4D97-AF65-F5344CB8AC3E}">
        <p14:creationId xmlns:p14="http://schemas.microsoft.com/office/powerpoint/2010/main" val="223093831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1F1B2-B726-465C-B641-298EEB5FA91B}"/>
              </a:ext>
            </a:extLst>
          </p:cNvPr>
          <p:cNvSpPr>
            <a:spLocks noGrp="1"/>
          </p:cNvSpPr>
          <p:nvPr>
            <p:ph type="title"/>
          </p:nvPr>
        </p:nvSpPr>
        <p:spPr/>
        <p:txBody>
          <a:bodyPr/>
          <a:lstStyle/>
          <a:p>
            <a:r>
              <a:rPr lang="en-IN" dirty="0"/>
              <a:t>Benefits of Stepwise Refinement</a:t>
            </a:r>
          </a:p>
        </p:txBody>
      </p:sp>
      <p:sp>
        <p:nvSpPr>
          <p:cNvPr id="3" name="Content Placeholder 2">
            <a:extLst>
              <a:ext uri="{FF2B5EF4-FFF2-40B4-BE49-F238E27FC236}">
                <a16:creationId xmlns:a16="http://schemas.microsoft.com/office/drawing/2014/main" id="{340D95D4-357B-44F2-BB11-38FD07744A7E}"/>
              </a:ext>
            </a:extLst>
          </p:cNvPr>
          <p:cNvSpPr>
            <a:spLocks noGrp="1"/>
          </p:cNvSpPr>
          <p:nvPr>
            <p:ph sz="quarter" idx="13"/>
          </p:nvPr>
        </p:nvSpPr>
        <p:spPr>
          <a:xfrm>
            <a:off x="457200" y="1554921"/>
            <a:ext cx="8232775" cy="3017080"/>
          </a:xfrm>
        </p:spPr>
        <p:txBody>
          <a:bodyPr/>
          <a:lstStyle/>
          <a:p>
            <a:pPr marL="432" indent="0">
              <a:buNone/>
            </a:pPr>
            <a:r>
              <a:rPr lang="en-IN" dirty="0"/>
              <a:t>Simpler Program</a:t>
            </a:r>
          </a:p>
          <a:p>
            <a:pPr marL="432" indent="0">
              <a:buNone/>
            </a:pPr>
            <a:r>
              <a:rPr lang="en-IN" dirty="0"/>
              <a:t>Reusing Methods</a:t>
            </a:r>
          </a:p>
          <a:p>
            <a:pPr marL="432" indent="0">
              <a:buNone/>
            </a:pPr>
            <a:r>
              <a:rPr lang="en-IN" dirty="0"/>
              <a:t>Easier Developing, Debugging, and Testing</a:t>
            </a:r>
          </a:p>
          <a:p>
            <a:pPr marL="432" indent="0">
              <a:buNone/>
            </a:pPr>
            <a:r>
              <a:rPr lang="en-IN" dirty="0"/>
              <a:t>Better Facilitating Teamwork</a:t>
            </a:r>
          </a:p>
        </p:txBody>
      </p:sp>
    </p:spTree>
    <p:extLst>
      <p:ext uri="{BB962C8B-B14F-4D97-AF65-F5344CB8AC3E}">
        <p14:creationId xmlns:p14="http://schemas.microsoft.com/office/powerpoint/2010/main" val="152153688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5" name="Title 4">
            <a:extLst>
              <a:ext uri="{FF2B5EF4-FFF2-40B4-BE49-F238E27FC236}">
                <a16:creationId xmlns:a16="http://schemas.microsoft.com/office/drawing/2014/main" id="{E47FF819-0D5D-491A-BF8F-B42813E7390C}"/>
              </a:ext>
            </a:extLst>
          </p:cNvPr>
          <p:cNvSpPr>
            <a:spLocks noGrp="1"/>
          </p:cNvSpPr>
          <p:nvPr>
            <p:ph type="title"/>
          </p:nvPr>
        </p:nvSpPr>
        <p:spPr/>
        <p:txBody>
          <a:bodyPr/>
          <a:lstStyle/>
          <a:p>
            <a:r>
              <a:rPr lang="en-US" dirty="0"/>
              <a:t>Copyright</a:t>
            </a:r>
          </a:p>
        </p:txBody>
      </p:sp>
      <p:pic>
        <p:nvPicPr>
          <p:cNvPr id="7" name="Graphic 6" descr="Warning">
            <a:extLst>
              <a:ext uri="{FF2B5EF4-FFF2-40B4-BE49-F238E27FC236}">
                <a16:creationId xmlns:a16="http://schemas.microsoft.com/office/drawing/2014/main" id="{C06FB2D2-3F36-42C9-A5A6-B6234DC54C9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6184" y="2317359"/>
            <a:ext cx="1277815" cy="1434026"/>
          </a:xfrm>
          <a:prstGeom prst="rect">
            <a:avLst/>
          </a:prstGeom>
        </p:spPr>
      </p:pic>
      <p:sp>
        <p:nvSpPr>
          <p:cNvPr id="2" name="Text Placeholder 1">
            <a:extLst>
              <a:ext uri="{FF2B5EF4-FFF2-40B4-BE49-F238E27FC236}">
                <a16:creationId xmlns:a16="http://schemas.microsoft.com/office/drawing/2014/main" id="{AD5FAE7B-F718-4307-B112-AD6256157E8F}"/>
              </a:ext>
            </a:extLst>
          </p:cNvPr>
          <p:cNvSpPr>
            <a:spLocks noGrp="1"/>
          </p:cNvSpPr>
          <p:nvPr>
            <p:ph type="body" idx="4294967295"/>
          </p:nvPr>
        </p:nvSpPr>
        <p:spPr>
          <a:xfrm>
            <a:off x="1606061" y="1852246"/>
            <a:ext cx="6858001" cy="2854836"/>
          </a:xfrm>
          <a:ln/>
        </p:spPr>
        <p:style>
          <a:lnRef idx="2">
            <a:schemeClr val="dk1"/>
          </a:lnRef>
          <a:fillRef idx="1">
            <a:schemeClr val="lt1"/>
          </a:fillRef>
          <a:effectRef idx="0">
            <a:schemeClr val="dk1"/>
          </a:effectRef>
          <a:fontRef idx="minor">
            <a:schemeClr val="dk1"/>
          </a:fontRef>
        </p:style>
        <p:txBody>
          <a:bodyPr lIns="182880" tIns="182880" rIns="182880" bIns="182880" anchor="ctr"/>
          <a:lstStyle/>
          <a:p>
            <a:pPr marL="101600" indent="0">
              <a:buNone/>
            </a:pPr>
            <a:r>
              <a:rPr lang="en-US" b="1" dirty="0"/>
              <a:t>This work is protected by United States copyright laws and is</a:t>
            </a:r>
            <a:r>
              <a:rPr lang="en-US" b="1" baseline="0" dirty="0"/>
              <a:t> </a:t>
            </a:r>
            <a:r>
              <a:rPr lang="en-US" b="1" dirty="0"/>
              <a:t>provided solely for the use of instructors in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to honor the intended pedagogical purposes and the needs of other instructors who rely on these materials.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1DA9E8-58F7-4D87-821B-B8715C7823A6}"/>
              </a:ext>
            </a:extLst>
          </p:cNvPr>
          <p:cNvSpPr>
            <a:spLocks noGrp="1"/>
          </p:cNvSpPr>
          <p:nvPr>
            <p:ph type="title"/>
          </p:nvPr>
        </p:nvSpPr>
        <p:spPr/>
        <p:txBody>
          <a:bodyPr/>
          <a:lstStyle/>
          <a:p>
            <a:r>
              <a:rPr lang="en-IN" dirty="0"/>
              <a:t>Defining Methods </a:t>
            </a:r>
            <a:r>
              <a:rPr lang="en-IN" sz="2000" b="0" dirty="0"/>
              <a:t>(2 of 2)</a:t>
            </a:r>
            <a:endParaRPr lang="en-IN" b="0" dirty="0"/>
          </a:p>
        </p:txBody>
      </p:sp>
      <p:sp>
        <p:nvSpPr>
          <p:cNvPr id="3" name="Content Placeholder 2">
            <a:extLst>
              <a:ext uri="{FF2B5EF4-FFF2-40B4-BE49-F238E27FC236}">
                <a16:creationId xmlns:a16="http://schemas.microsoft.com/office/drawing/2014/main" id="{3AAEE996-D8FD-416E-B82C-EF2904CE3BC8}"/>
              </a:ext>
            </a:extLst>
          </p:cNvPr>
          <p:cNvSpPr>
            <a:spLocks noGrp="1"/>
          </p:cNvSpPr>
          <p:nvPr>
            <p:ph sz="quarter" idx="13"/>
          </p:nvPr>
        </p:nvSpPr>
        <p:spPr>
          <a:xfrm>
            <a:off x="457200" y="1556327"/>
            <a:ext cx="8229600" cy="912553"/>
          </a:xfrm>
        </p:spPr>
        <p:txBody>
          <a:bodyPr/>
          <a:lstStyle/>
          <a:p>
            <a:pPr marL="432" indent="0">
              <a:buNone/>
            </a:pPr>
            <a:r>
              <a:rPr lang="en-IN" dirty="0"/>
              <a:t>A method is a collection of statements that are grouped together to perform an operation.</a:t>
            </a:r>
          </a:p>
        </p:txBody>
      </p:sp>
      <p:pic>
        <p:nvPicPr>
          <p:cNvPr id="7" name="Content Placeholder 6" descr="An illustration shows Defining methods. For long description in Notes pane, press F6.">
            <a:extLst>
              <a:ext uri="{FF2B5EF4-FFF2-40B4-BE49-F238E27FC236}">
                <a16:creationId xmlns:a16="http://schemas.microsoft.com/office/drawing/2014/main" id="{4E7981F2-B1FF-4CB0-81C2-5F6A2B713D51}"/>
              </a:ext>
            </a:extLst>
          </p:cNvPr>
          <p:cNvPicPr>
            <a:picLocks noGrp="1"/>
          </p:cNvPicPr>
          <p:nvPr>
            <p:ph sz="quarter" idx="14"/>
          </p:nvPr>
        </p:nvPicPr>
        <p:blipFill>
          <a:blip r:embed="rId3"/>
          <a:stretch>
            <a:fillRect/>
          </a:stretch>
        </p:blipFill>
        <p:spPr>
          <a:xfrm>
            <a:off x="608400" y="3171600"/>
            <a:ext cx="7930800" cy="2980800"/>
          </a:xfrm>
          <a:prstGeom prst="rect">
            <a:avLst/>
          </a:prstGeom>
        </p:spPr>
      </p:pic>
    </p:spTree>
    <p:extLst>
      <p:ext uri="{BB962C8B-B14F-4D97-AF65-F5344CB8AC3E}">
        <p14:creationId xmlns:p14="http://schemas.microsoft.com/office/powerpoint/2010/main" val="3820896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1DA9E8-58F7-4D87-821B-B8715C7823A6}"/>
              </a:ext>
            </a:extLst>
          </p:cNvPr>
          <p:cNvSpPr>
            <a:spLocks noGrp="1"/>
          </p:cNvSpPr>
          <p:nvPr>
            <p:ph type="title"/>
          </p:nvPr>
        </p:nvSpPr>
        <p:spPr/>
        <p:txBody>
          <a:bodyPr/>
          <a:lstStyle/>
          <a:p>
            <a:r>
              <a:rPr lang="en-IN" dirty="0"/>
              <a:t>Method Signature</a:t>
            </a:r>
          </a:p>
        </p:txBody>
      </p:sp>
      <p:sp>
        <p:nvSpPr>
          <p:cNvPr id="3" name="Content Placeholder 2">
            <a:extLst>
              <a:ext uri="{FF2B5EF4-FFF2-40B4-BE49-F238E27FC236}">
                <a16:creationId xmlns:a16="http://schemas.microsoft.com/office/drawing/2014/main" id="{3AAEE996-D8FD-416E-B82C-EF2904CE3BC8}"/>
              </a:ext>
            </a:extLst>
          </p:cNvPr>
          <p:cNvSpPr>
            <a:spLocks noGrp="1"/>
          </p:cNvSpPr>
          <p:nvPr>
            <p:ph sz="quarter" idx="13"/>
          </p:nvPr>
        </p:nvSpPr>
        <p:spPr>
          <a:xfrm>
            <a:off x="457200" y="1556327"/>
            <a:ext cx="8229600" cy="912553"/>
          </a:xfrm>
        </p:spPr>
        <p:txBody>
          <a:bodyPr/>
          <a:lstStyle/>
          <a:p>
            <a:pPr marL="432" indent="0">
              <a:buNone/>
            </a:pPr>
            <a:r>
              <a:rPr lang="en-IN" b="1" dirty="0"/>
              <a:t>Method signature </a:t>
            </a:r>
            <a:r>
              <a:rPr lang="en-IN" dirty="0"/>
              <a:t>is the combination of the method name and the parameter list.</a:t>
            </a:r>
          </a:p>
        </p:txBody>
      </p:sp>
      <p:pic>
        <p:nvPicPr>
          <p:cNvPr id="10" name="Content Placeholder 9" descr="An illustration shows Method signature. For long description in Notes pane, press F6.">
            <a:extLst>
              <a:ext uri="{FF2B5EF4-FFF2-40B4-BE49-F238E27FC236}">
                <a16:creationId xmlns:a16="http://schemas.microsoft.com/office/drawing/2014/main" id="{1671DD3F-A4BC-4E5E-99B0-1B6BC1ED10FE}"/>
              </a:ext>
            </a:extLst>
          </p:cNvPr>
          <p:cNvPicPr>
            <a:picLocks noGrp="1"/>
          </p:cNvPicPr>
          <p:nvPr>
            <p:ph sz="quarter" idx="14"/>
          </p:nvPr>
        </p:nvPicPr>
        <p:blipFill>
          <a:blip r:embed="rId3"/>
          <a:stretch>
            <a:fillRect/>
          </a:stretch>
        </p:blipFill>
        <p:spPr>
          <a:xfrm>
            <a:off x="608400" y="3171600"/>
            <a:ext cx="7930800" cy="2980800"/>
          </a:xfrm>
          <a:prstGeom prst="rect">
            <a:avLst/>
          </a:prstGeom>
        </p:spPr>
      </p:pic>
    </p:spTree>
    <p:extLst>
      <p:ext uri="{BB962C8B-B14F-4D97-AF65-F5344CB8AC3E}">
        <p14:creationId xmlns:p14="http://schemas.microsoft.com/office/powerpoint/2010/main" val="1585585377"/>
      </p:ext>
    </p:extLst>
  </p:cSld>
  <p:clrMapOvr>
    <a:masterClrMapping/>
  </p:clrMapOvr>
</p:sld>
</file>

<file path=ppt/theme/theme1.xml><?xml version="1.0" encoding="utf-8"?>
<a:theme xmlns:a="http://schemas.openxmlformats.org/drawingml/2006/main" name="USH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USHE_slide options">
  <a:themeElements>
    <a:clrScheme name="Custom 40">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33399"/>
      </a:hlink>
      <a:folHlink>
        <a:srgbClr val="7030A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6D90B95B22DD945BDFF45EB84A5E21C" ma:contentTypeVersion="11" ma:contentTypeDescription="Create a new document." ma:contentTypeScope="" ma:versionID="d64c759ff087fb2f361248d72b503ae0">
  <xsd:schema xmlns:xsd="http://www.w3.org/2001/XMLSchema" xmlns:xs="http://www.w3.org/2001/XMLSchema" xmlns:p="http://schemas.microsoft.com/office/2006/metadata/properties" xmlns:ns2="7c1bd8dc-4e40-424f-a15f-9ffcd522197f" xmlns:ns3="6125ffc9-2c56-435e-8267-1393444907b2" targetNamespace="http://schemas.microsoft.com/office/2006/metadata/properties" ma:root="true" ma:fieldsID="7322cfddf5e3a731f65b591fdc9947f5" ns2:_="" ns3:_="">
    <xsd:import namespace="7c1bd8dc-4e40-424f-a15f-9ffcd522197f"/>
    <xsd:import namespace="6125ffc9-2c56-435e-8267-1393444907b2"/>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1bd8dc-4e40-424f-a15f-9ffcd522197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125ffc9-2c56-435e-8267-1393444907b2"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15CFB02-20AA-477B-9D7D-6A15A973C03F}"/>
</file>

<file path=customXml/itemProps2.xml><?xml version="1.0" encoding="utf-8"?>
<ds:datastoreItem xmlns:ds="http://schemas.openxmlformats.org/officeDocument/2006/customXml" ds:itemID="{3761B135-9740-46B5-8D68-B0EEF3962D8C}"/>
</file>

<file path=customXml/itemProps3.xml><?xml version="1.0" encoding="utf-8"?>
<ds:datastoreItem xmlns:ds="http://schemas.openxmlformats.org/officeDocument/2006/customXml" ds:itemID="{DA42C310-51D5-427C-BC5A-52A69252B0B1}"/>
</file>

<file path=docProps/app.xml><?xml version="1.0" encoding="utf-8"?>
<Properties xmlns="http://schemas.openxmlformats.org/officeDocument/2006/extended-properties" xmlns:vt="http://schemas.openxmlformats.org/officeDocument/2006/docPropsVTypes">
  <TotalTime>146655</TotalTime>
  <Words>6287</Words>
  <Application>Microsoft Office PowerPoint</Application>
  <PresentationFormat>On-screen Show (4:3)</PresentationFormat>
  <Paragraphs>455</Paragraphs>
  <Slides>74</Slides>
  <Notes>40</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74</vt:i4>
      </vt:variant>
    </vt:vector>
  </HeadingPairs>
  <TitlesOfParts>
    <vt:vector size="82" baseType="lpstr">
      <vt:lpstr>Arial</vt:lpstr>
      <vt:lpstr>Verdana</vt:lpstr>
      <vt:lpstr>Noto Sans Symbols</vt:lpstr>
      <vt:lpstr>Times New Roman</vt:lpstr>
      <vt:lpstr>Courier New</vt:lpstr>
      <vt:lpstr>USHE</vt:lpstr>
      <vt:lpstr>USHE_slide options</vt:lpstr>
      <vt:lpstr>Equation</vt:lpstr>
      <vt:lpstr>Introduction to Java Programming and Data Structures</vt:lpstr>
      <vt:lpstr>Opening Problem</vt:lpstr>
      <vt:lpstr>Problem (1 of 2)</vt:lpstr>
      <vt:lpstr>Problem (2 of 2)</vt:lpstr>
      <vt:lpstr>Solution</vt:lpstr>
      <vt:lpstr>Objectives</vt:lpstr>
      <vt:lpstr>Defining Methods (1 of 2)</vt:lpstr>
      <vt:lpstr>Defining Methods (2 of 2)</vt:lpstr>
      <vt:lpstr>Method Signature</vt:lpstr>
      <vt:lpstr>Formal Parameters</vt:lpstr>
      <vt:lpstr>Actual Parameters</vt:lpstr>
      <vt:lpstr>Return Value Type</vt:lpstr>
      <vt:lpstr>Calling Methods (1 of 2)</vt:lpstr>
      <vt:lpstr>Calling Methods (2 of 2)</vt:lpstr>
      <vt:lpstr>Trace Method Invocation (1 of 10)</vt:lpstr>
      <vt:lpstr>Trace Method Invocation (2 of 10)</vt:lpstr>
      <vt:lpstr>Trace Method Invocation (3 of 10)</vt:lpstr>
      <vt:lpstr>Trace Method Invocation (4 of 10)</vt:lpstr>
      <vt:lpstr>Trace Method Invocation (5 of 10)</vt:lpstr>
      <vt:lpstr>Trace Method Invocation (6 of 10)</vt:lpstr>
      <vt:lpstr>Trace Method Invocation (7 of 10)</vt:lpstr>
      <vt:lpstr>Trace Method Invocation (8 of 10)</vt:lpstr>
      <vt:lpstr>Trace Method Invocation (9 of 10)</vt:lpstr>
      <vt:lpstr>Trace Method Invocation (10 of 10)</vt:lpstr>
      <vt:lpstr>CAUTION</vt:lpstr>
      <vt:lpstr>Reuse Methods from Other Classes</vt:lpstr>
      <vt:lpstr>Call Stacks</vt:lpstr>
      <vt:lpstr>Trace Call Stack (1 of 10)</vt:lpstr>
      <vt:lpstr>Trace Call Stack (2 of 10)</vt:lpstr>
      <vt:lpstr>Trace Call Stack (3 of 10)</vt:lpstr>
      <vt:lpstr>Trace Call Stack (4 of 10)</vt:lpstr>
      <vt:lpstr>Trace Call Stack (5 of 10)</vt:lpstr>
      <vt:lpstr>Trace Call Stack (6 of 10)</vt:lpstr>
      <vt:lpstr>Trace Call Stack (7 of 10)</vt:lpstr>
      <vt:lpstr>Trace Call Stack (8 of 10)</vt:lpstr>
      <vt:lpstr>Trace Call Stack (9 of 10)</vt:lpstr>
      <vt:lpstr>Trace Call Stack (10 of 10)</vt:lpstr>
      <vt:lpstr>void Method Example</vt:lpstr>
      <vt:lpstr>Passing Parameters</vt:lpstr>
      <vt:lpstr>Pass by Value (1 of 3)</vt:lpstr>
      <vt:lpstr>Pass by Value (2 of 3)</vt:lpstr>
      <vt:lpstr>Pass by Value (3 of 3)</vt:lpstr>
      <vt:lpstr>Modularizing Code</vt:lpstr>
      <vt:lpstr>Case Study: Converting Hexadecimals to Decimals</vt:lpstr>
      <vt:lpstr>Overloading Methods</vt:lpstr>
      <vt:lpstr>Ambiguous Invocation (1 of 2)</vt:lpstr>
      <vt:lpstr>Ambiguous Invocation (2 of 2)</vt:lpstr>
      <vt:lpstr>Scope of Local Variables (1 of 6)</vt:lpstr>
      <vt:lpstr>Scope of Local Variables (2 of 6)</vt:lpstr>
      <vt:lpstr>Scope of Local Variables (3 of 6)</vt:lpstr>
      <vt:lpstr>Scope of Local Variables (4 of 6)</vt:lpstr>
      <vt:lpstr>Scope of Local Variables (5 of 6)</vt:lpstr>
      <vt:lpstr>Scope of Local Variables (6 of 6)</vt:lpstr>
      <vt:lpstr>Method Abstraction</vt:lpstr>
      <vt:lpstr>Benefits of Methods</vt:lpstr>
      <vt:lpstr>Case Study: Generating Random Characters (1 of 4)</vt:lpstr>
      <vt:lpstr>Case Study: Generating Random Characters (2 of 4)</vt:lpstr>
      <vt:lpstr>Case Study: Generating Random Characters (3 of 4)</vt:lpstr>
      <vt:lpstr>Case Study: Generating Random Characters (4 of 4)</vt:lpstr>
      <vt:lpstr>The RandomCharacter Class (1 of 2)</vt:lpstr>
      <vt:lpstr>The RandomCharacter Class (2 of 2)</vt:lpstr>
      <vt:lpstr>Stepwise Refinement (Optional)</vt:lpstr>
      <vt:lpstr>PrintCalender Case Study</vt:lpstr>
      <vt:lpstr>Design Diagram (1 of 7)</vt:lpstr>
      <vt:lpstr>Design Diagram (2 of 7)</vt:lpstr>
      <vt:lpstr>Design Diagram (3 of 7)</vt:lpstr>
      <vt:lpstr>Design Diagram (4 of 7)</vt:lpstr>
      <vt:lpstr>Design Diagram (5 of 7)</vt:lpstr>
      <vt:lpstr>Design Diagram (6 of 7)</vt:lpstr>
      <vt:lpstr>Design Diagram (7 of 7)</vt:lpstr>
      <vt:lpstr>Implementation: Top-Down</vt:lpstr>
      <vt:lpstr>Implementation: Bottom-Up</vt:lpstr>
      <vt:lpstr>Benefits of Stepwise Refinement</vt:lpstr>
      <vt:lpstr>Copyright</vt:lpstr>
    </vt:vector>
  </TitlesOfParts>
  <Company>Pearson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Java Programming and Data Structures, Twelfth Edition, Chapter 6, Methods</dc:title>
  <dc:subject>IT</dc:subject>
  <dc:creator>Liang</dc:creator>
  <cp:keywords>Introduction to Java Programming and Data Structures</cp:keywords>
  <dc:description>This deck contains code snippets and symbols, screen reader users may need to increase verbosity levels; Long description alt-text is inserted in the notes pane; This presentation contains the hyperlinks located in Notes Pane.</dc:description>
  <cp:lastModifiedBy>AnnMarie Short</cp:lastModifiedBy>
  <cp:revision>788</cp:revision>
  <dcterms:modified xsi:type="dcterms:W3CDTF">2021-03-23T16:05:17Z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0x01010086D90B95B22DD945BDFF45EB84A5E21C</vt:lpwstr>
  </property>
</Properties>
</file>